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  <p:sldMasterId id="2147483665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6256000" cy="10566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28">
          <p15:clr>
            <a:srgbClr val="747775"/>
          </p15:clr>
        </p15:guide>
        <p15:guide id="2" pos="51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170" y="66"/>
      </p:cViewPr>
      <p:guideLst>
        <p:guide orient="horz" pos="3328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91613" y="685800"/>
            <a:ext cx="5275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80f87fcf5_2_35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2680f87fcf5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80f87fcf5_2_147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2680f87fcf5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80f87fcf5_2_154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2680f87fcf5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680f87fcf5_2_167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680f87fcf5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80f87fcf5_2_174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680f87fcf5_2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80f87fcf5_2_181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680f87fcf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80f87fcf5_2_188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680f87fcf5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80f87fcf5_2_195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2680f87fcf5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80f87fcf5_2_205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2680f87fcf5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80f87fcf5_2_215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680f87fcf5_2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80f87fcf5_2_53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680f87fcf5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80f87fcf5_2_70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680f87fcf5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80f87fcf5_2_88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680f87fcf5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85800"/>
            <a:ext cx="527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80f87fcf5_2_96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2680f87fcf5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85800"/>
            <a:ext cx="527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80f87fcf5_2_104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680f87fcf5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85800"/>
            <a:ext cx="527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80f87fcf5_2_112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2680f87fcf5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685800"/>
            <a:ext cx="527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80f87fcf5_2_120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680f87fcf5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680f87fcf5_2_137:notes"/>
          <p:cNvSpPr txBox="1">
            <a:spLocks noGrp="1"/>
          </p:cNvSpPr>
          <p:nvPr>
            <p:ph type="body" idx="1"/>
          </p:nvPr>
        </p:nvSpPr>
        <p:spPr>
          <a:xfrm>
            <a:off x="685800" y="4343387"/>
            <a:ext cx="5486400" cy="4114796"/>
          </a:xfrm>
          <a:prstGeom prst="rect">
            <a:avLst/>
          </a:prstGeom>
        </p:spPr>
        <p:txBody>
          <a:bodyPr spcFirstLastPara="1" wrap="square" lIns="52075" tIns="52075" rIns="52075" bIns="520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680f87fcf5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9" y="685796"/>
            <a:ext cx="4572229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4148" y="1529596"/>
            <a:ext cx="15147600" cy="4216800"/>
          </a:xfrm>
          <a:prstGeom prst="rect">
            <a:avLst/>
          </a:prstGeom>
        </p:spPr>
        <p:txBody>
          <a:bodyPr spcFirstLastPara="1" wrap="square" lIns="170950" tIns="170950" rIns="170950" bIns="1709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1pPr>
            <a:lvl2pPr lvl="1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2pPr>
            <a:lvl3pPr lvl="2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3pPr>
            <a:lvl4pPr lvl="3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4pPr>
            <a:lvl5pPr lvl="4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5pPr>
            <a:lvl6pPr lvl="5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6pPr>
            <a:lvl7pPr lvl="6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7pPr>
            <a:lvl8pPr lvl="7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8pPr>
            <a:lvl9pPr lvl="8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54133" y="5822202"/>
            <a:ext cx="15147600" cy="1628400"/>
          </a:xfrm>
          <a:prstGeom prst="rect">
            <a:avLst/>
          </a:prstGeom>
        </p:spPr>
        <p:txBody>
          <a:bodyPr spcFirstLastPara="1" wrap="square" lIns="170950" tIns="170950" rIns="170950" bIns="1709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54133" y="2272336"/>
            <a:ext cx="15147600" cy="4033800"/>
          </a:xfrm>
          <a:prstGeom prst="rect">
            <a:avLst/>
          </a:prstGeom>
        </p:spPr>
        <p:txBody>
          <a:bodyPr spcFirstLastPara="1" wrap="square" lIns="170950" tIns="170950" rIns="170950" bIns="1709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400"/>
              <a:buNone/>
              <a:defRPr sz="224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54133" y="6475682"/>
            <a:ext cx="15147600" cy="2672400"/>
          </a:xfrm>
          <a:prstGeom prst="rect">
            <a:avLst/>
          </a:prstGeom>
        </p:spPr>
        <p:txBody>
          <a:bodyPr spcFirstLastPara="1" wrap="square" lIns="170950" tIns="170950" rIns="170950" bIns="170950" anchor="t" anchorCtr="0">
            <a:normAutofit/>
          </a:bodyPr>
          <a:lstStyle>
            <a:lvl1pPr marL="457200" lvl="0" indent="-444500" algn="ctr">
              <a:spcBef>
                <a:spcPts val="0"/>
              </a:spcBef>
              <a:spcAft>
                <a:spcPts val="0"/>
              </a:spcAft>
              <a:buSzPts val="3400"/>
              <a:buChar char="●"/>
              <a:defRPr/>
            </a:lvl1pPr>
            <a:lvl2pPr marL="914400" lvl="1" indent="-3937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 algn="ctr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 algn="ctr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5527040" y="9826752"/>
            <a:ext cx="520192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81280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1170432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1219200" y="3275584"/>
            <a:ext cx="13817600" cy="221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2438400" y="5917184"/>
            <a:ext cx="11379200" cy="2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5527040" y="9826752"/>
            <a:ext cx="520192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1280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1170432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812800" y="422656"/>
            <a:ext cx="14630400" cy="169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812800" y="2430272"/>
            <a:ext cx="14630400" cy="697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5527040" y="9826752"/>
            <a:ext cx="520192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1280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1170432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812800" y="422656"/>
            <a:ext cx="14630400" cy="169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812800" y="2430272"/>
            <a:ext cx="7071360" cy="697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8371840" y="2430272"/>
            <a:ext cx="7071360" cy="697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5527040" y="9826752"/>
            <a:ext cx="520192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81280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1170432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812800" y="422656"/>
            <a:ext cx="14630400" cy="169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5527040" y="9826752"/>
            <a:ext cx="520192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81280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1170432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54133" y="4418536"/>
            <a:ext cx="15147600" cy="17292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54133" y="914224"/>
            <a:ext cx="15147600" cy="1176600"/>
          </a:xfrm>
          <a:prstGeom prst="rect">
            <a:avLst/>
          </a:prstGeom>
        </p:spPr>
        <p:txBody>
          <a:bodyPr spcFirstLastPara="1" wrap="square" lIns="170950" tIns="170950" rIns="170950" bIns="1709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54133" y="2367554"/>
            <a:ext cx="15147600" cy="7018500"/>
          </a:xfrm>
          <a:prstGeom prst="rect">
            <a:avLst/>
          </a:prstGeom>
        </p:spPr>
        <p:txBody>
          <a:bodyPr spcFirstLastPara="1" wrap="square" lIns="170950" tIns="170950" rIns="170950" bIns="170950" anchor="t" anchorCtr="0">
            <a:normAutofit/>
          </a:bodyPr>
          <a:lstStyle>
            <a:lvl1pPr marL="457200" lvl="0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54133" y="914224"/>
            <a:ext cx="15147600" cy="1176600"/>
          </a:xfrm>
          <a:prstGeom prst="rect">
            <a:avLst/>
          </a:prstGeom>
        </p:spPr>
        <p:txBody>
          <a:bodyPr spcFirstLastPara="1" wrap="square" lIns="170950" tIns="170950" rIns="170950" bIns="1709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54133" y="2367554"/>
            <a:ext cx="7110900" cy="7018500"/>
          </a:xfrm>
          <a:prstGeom prst="rect">
            <a:avLst/>
          </a:prstGeom>
        </p:spPr>
        <p:txBody>
          <a:bodyPr spcFirstLastPara="1" wrap="square" lIns="170950" tIns="170950" rIns="170950" bIns="1709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8590933" y="2367554"/>
            <a:ext cx="7110900" cy="7018500"/>
          </a:xfrm>
          <a:prstGeom prst="rect">
            <a:avLst/>
          </a:prstGeom>
        </p:spPr>
        <p:txBody>
          <a:bodyPr spcFirstLastPara="1" wrap="square" lIns="170950" tIns="170950" rIns="170950" bIns="170950" anchor="t" anchorCtr="0">
            <a:normAutofit/>
          </a:bodyPr>
          <a:lstStyle>
            <a:lvl1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54133" y="914224"/>
            <a:ext cx="15147600" cy="1176600"/>
          </a:xfrm>
          <a:prstGeom prst="rect">
            <a:avLst/>
          </a:prstGeom>
        </p:spPr>
        <p:txBody>
          <a:bodyPr spcFirstLastPara="1" wrap="square" lIns="170950" tIns="170950" rIns="170950" bIns="1709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54133" y="1141381"/>
            <a:ext cx="4992000" cy="1552500"/>
          </a:xfrm>
          <a:prstGeom prst="rect">
            <a:avLst/>
          </a:prstGeom>
        </p:spPr>
        <p:txBody>
          <a:bodyPr spcFirstLastPara="1" wrap="square" lIns="170950" tIns="170950" rIns="170950" bIns="1709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54133" y="2854684"/>
            <a:ext cx="4992000" cy="6531600"/>
          </a:xfrm>
          <a:prstGeom prst="rect">
            <a:avLst/>
          </a:prstGeom>
        </p:spPr>
        <p:txBody>
          <a:bodyPr spcFirstLastPara="1" wrap="square" lIns="170950" tIns="170950" rIns="170950" bIns="17095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71556" y="924753"/>
            <a:ext cx="11320500" cy="84039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8128000" y="-257"/>
            <a:ext cx="8127900" cy="1056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70950" tIns="170950" rIns="170950" bIns="1709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72000" y="2533337"/>
            <a:ext cx="7191600" cy="3045000"/>
          </a:xfrm>
          <a:prstGeom prst="rect">
            <a:avLst/>
          </a:prstGeom>
        </p:spPr>
        <p:txBody>
          <a:bodyPr spcFirstLastPara="1" wrap="square" lIns="170950" tIns="170950" rIns="170950" bIns="1709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1pPr>
            <a:lvl2pPr lvl="1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2pPr>
            <a:lvl3pPr lvl="2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3pPr>
            <a:lvl4pPr lvl="3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4pPr>
            <a:lvl5pPr lvl="4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5pPr>
            <a:lvl6pPr lvl="5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6pPr>
            <a:lvl7pPr lvl="6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7pPr>
            <a:lvl8pPr lvl="7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8pPr>
            <a:lvl9pPr lvl="8" algn="ctr">
              <a:spcBef>
                <a:spcPts val="0"/>
              </a:spcBef>
              <a:spcAft>
                <a:spcPts val="0"/>
              </a:spcAft>
              <a:buSzPts val="7900"/>
              <a:buNone/>
              <a:defRPr sz="79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72000" y="5758416"/>
            <a:ext cx="7191600" cy="2537400"/>
          </a:xfrm>
          <a:prstGeom prst="rect">
            <a:avLst/>
          </a:prstGeom>
        </p:spPr>
        <p:txBody>
          <a:bodyPr spcFirstLastPara="1" wrap="square" lIns="170950" tIns="170950" rIns="170950" bIns="1709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781333" y="1487482"/>
            <a:ext cx="6821400" cy="75909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marL="457200" lvl="0" indent="-444500">
              <a:spcBef>
                <a:spcPts val="0"/>
              </a:spcBef>
              <a:spcAft>
                <a:spcPts val="0"/>
              </a:spcAft>
              <a:buSzPts val="3400"/>
              <a:buChar char="●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54133" y="8690959"/>
            <a:ext cx="10664400" cy="12432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4133" y="914224"/>
            <a:ext cx="15147600" cy="1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0950" tIns="170950" rIns="170950" bIns="1709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54133" y="2367554"/>
            <a:ext cx="15147600" cy="7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0950" tIns="170950" rIns="170950" bIns="170950" anchor="t" anchorCtr="0">
            <a:normAutofit/>
          </a:bodyPr>
          <a:lstStyle>
            <a:lvl1pPr marL="457200" lvl="0" indent="-444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Char char="●"/>
              <a:defRPr sz="3400">
                <a:solidFill>
                  <a:schemeClr val="dk2"/>
                </a:solidFill>
              </a:defRPr>
            </a:lvl1pPr>
            <a:lvl2pPr marL="914400" lvl="1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2pPr>
            <a:lvl3pPr marL="1371600" lvl="2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3pPr>
            <a:lvl4pPr marL="1828800" lvl="3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4pPr>
            <a:lvl5pPr marL="2286000" lvl="4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5pPr>
            <a:lvl6pPr marL="2743200" lvl="5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6pPr>
            <a:lvl7pPr marL="3200400" lvl="6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●"/>
              <a:defRPr sz="2600">
                <a:solidFill>
                  <a:schemeClr val="dk2"/>
                </a:solidFill>
              </a:defRPr>
            </a:lvl7pPr>
            <a:lvl8pPr marL="3657600" lvl="7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○"/>
              <a:defRPr sz="2600">
                <a:solidFill>
                  <a:schemeClr val="dk2"/>
                </a:solidFill>
              </a:defRPr>
            </a:lvl8pPr>
            <a:lvl9pPr marL="4114800" lvl="8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Char char="■"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5062147" y="9579744"/>
            <a:ext cx="9756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0950" tIns="170950" rIns="170950" bIns="170950" anchor="ctr" anchorCtr="0">
            <a:normAutofit/>
          </a:bodyPr>
          <a:lstStyle>
            <a:lvl1pPr lvl="0" algn="r">
              <a:buNone/>
              <a:defRPr sz="1900">
                <a:solidFill>
                  <a:schemeClr val="dk2"/>
                </a:solidFill>
              </a:defRPr>
            </a:lvl1pPr>
            <a:lvl2pPr lvl="1" algn="r">
              <a:buNone/>
              <a:defRPr sz="1900">
                <a:solidFill>
                  <a:schemeClr val="dk2"/>
                </a:solidFill>
              </a:defRPr>
            </a:lvl2pPr>
            <a:lvl3pPr lvl="2" algn="r">
              <a:buNone/>
              <a:defRPr sz="1900">
                <a:solidFill>
                  <a:schemeClr val="dk2"/>
                </a:solidFill>
              </a:defRPr>
            </a:lvl3pPr>
            <a:lvl4pPr lvl="3" algn="r">
              <a:buNone/>
              <a:defRPr sz="1900">
                <a:solidFill>
                  <a:schemeClr val="dk2"/>
                </a:solidFill>
              </a:defRPr>
            </a:lvl4pPr>
            <a:lvl5pPr lvl="4" algn="r">
              <a:buNone/>
              <a:defRPr sz="1900">
                <a:solidFill>
                  <a:schemeClr val="dk2"/>
                </a:solidFill>
              </a:defRPr>
            </a:lvl5pPr>
            <a:lvl6pPr lvl="5" algn="r">
              <a:buNone/>
              <a:defRPr sz="1900">
                <a:solidFill>
                  <a:schemeClr val="dk2"/>
                </a:solidFill>
              </a:defRPr>
            </a:lvl6pPr>
            <a:lvl7pPr lvl="6" algn="r">
              <a:buNone/>
              <a:defRPr sz="1900">
                <a:solidFill>
                  <a:schemeClr val="dk2"/>
                </a:solidFill>
              </a:defRPr>
            </a:lvl7pPr>
            <a:lvl8pPr lvl="7" algn="r">
              <a:buNone/>
              <a:defRPr sz="1900">
                <a:solidFill>
                  <a:schemeClr val="dk2"/>
                </a:solidFill>
              </a:defRPr>
            </a:lvl8pPr>
            <a:lvl9pPr lvl="8" algn="r">
              <a:buNone/>
              <a:defRPr sz="19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0"/>
            <a:ext cx="16256000" cy="10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12800" y="422656"/>
            <a:ext cx="14630400" cy="1690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12800" y="2430272"/>
            <a:ext cx="14630400" cy="697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5527040" y="9826752"/>
            <a:ext cx="520192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1280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11704320" y="9826752"/>
            <a:ext cx="373888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www.youtube.com/watch?v=m1IeUEx-HRo&amp;t=73s" TargetMode="Externa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342129" y="3548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9"/>
          <p:cNvSpPr/>
          <p:nvPr/>
        </p:nvSpPr>
        <p:spPr>
          <a:xfrm>
            <a:off x="141462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" name="Google Shape;91;p19"/>
          <p:cNvGrpSpPr/>
          <p:nvPr/>
        </p:nvGrpSpPr>
        <p:grpSpPr>
          <a:xfrm>
            <a:off x="0" y="0"/>
            <a:ext cx="16256000" cy="10566400"/>
            <a:chOff x="0" y="0"/>
            <a:chExt cx="16256000" cy="10566400"/>
          </a:xfrm>
        </p:grpSpPr>
        <p:pic>
          <p:nvPicPr>
            <p:cNvPr id="92" name="Google Shape;92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65923" y="7210518"/>
              <a:ext cx="6411763" cy="19444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9"/>
            <p:cNvSpPr/>
            <p:nvPr/>
          </p:nvSpPr>
          <p:spPr>
            <a:xfrm>
              <a:off x="5189828" y="7210518"/>
              <a:ext cx="6048375" cy="1843405"/>
            </a:xfrm>
            <a:custGeom>
              <a:avLst/>
              <a:gdLst/>
              <a:ahLst/>
              <a:cxnLst/>
              <a:rect l="l" t="t" r="r" b="b"/>
              <a:pathLst>
                <a:path w="6048375" h="1843404" extrusionOk="0">
                  <a:moveTo>
                    <a:pt x="1062019" y="1181506"/>
                  </a:moveTo>
                  <a:lnTo>
                    <a:pt x="94112" y="1181506"/>
                  </a:lnTo>
                  <a:lnTo>
                    <a:pt x="0" y="1693281"/>
                  </a:lnTo>
                  <a:lnTo>
                    <a:pt x="4654" y="1699994"/>
                  </a:lnTo>
                  <a:lnTo>
                    <a:pt x="10234" y="1707497"/>
                  </a:lnTo>
                  <a:lnTo>
                    <a:pt x="16739" y="1715790"/>
                  </a:lnTo>
                  <a:lnTo>
                    <a:pt x="24170" y="1724872"/>
                  </a:lnTo>
                  <a:lnTo>
                    <a:pt x="32027" y="1735271"/>
                  </a:lnTo>
                  <a:lnTo>
                    <a:pt x="40201" y="1745406"/>
                  </a:lnTo>
                  <a:lnTo>
                    <a:pt x="48691" y="1755278"/>
                  </a:lnTo>
                  <a:lnTo>
                    <a:pt x="57497" y="1764887"/>
                  </a:lnTo>
                  <a:lnTo>
                    <a:pt x="66316" y="1775154"/>
                  </a:lnTo>
                  <a:lnTo>
                    <a:pt x="75232" y="1784895"/>
                  </a:lnTo>
                  <a:lnTo>
                    <a:pt x="84244" y="1794109"/>
                  </a:lnTo>
                  <a:lnTo>
                    <a:pt x="93354" y="1802797"/>
                  </a:lnTo>
                  <a:lnTo>
                    <a:pt x="102037" y="1811616"/>
                  </a:lnTo>
                  <a:lnTo>
                    <a:pt x="110160" y="1819119"/>
                  </a:lnTo>
                  <a:lnTo>
                    <a:pt x="117722" y="1825305"/>
                  </a:lnTo>
                  <a:lnTo>
                    <a:pt x="124722" y="1830176"/>
                  </a:lnTo>
                  <a:lnTo>
                    <a:pt x="989843" y="1830176"/>
                  </a:lnTo>
                  <a:lnTo>
                    <a:pt x="1022376" y="1653265"/>
                  </a:lnTo>
                  <a:lnTo>
                    <a:pt x="249335" y="1653265"/>
                  </a:lnTo>
                  <a:lnTo>
                    <a:pt x="240465" y="1652739"/>
                  </a:lnTo>
                  <a:lnTo>
                    <a:pt x="220455" y="1632731"/>
                  </a:lnTo>
                  <a:lnTo>
                    <a:pt x="220872" y="1623912"/>
                  </a:lnTo>
                  <a:lnTo>
                    <a:pt x="222431" y="1613250"/>
                  </a:lnTo>
                  <a:lnTo>
                    <a:pt x="269294" y="1358416"/>
                  </a:lnTo>
                  <a:lnTo>
                    <a:pt x="1076597" y="1358416"/>
                  </a:lnTo>
                  <a:lnTo>
                    <a:pt x="1099447" y="1234157"/>
                  </a:lnTo>
                  <a:lnTo>
                    <a:pt x="1062019" y="1181506"/>
                  </a:lnTo>
                  <a:close/>
                </a:path>
                <a:path w="6048375" h="1843404" extrusionOk="0">
                  <a:moveTo>
                    <a:pt x="1076597" y="1358416"/>
                  </a:moveTo>
                  <a:lnTo>
                    <a:pt x="864600" y="1358416"/>
                  </a:lnTo>
                  <a:lnTo>
                    <a:pt x="810378" y="1653265"/>
                  </a:lnTo>
                  <a:lnTo>
                    <a:pt x="1022376" y="1653265"/>
                  </a:lnTo>
                  <a:lnTo>
                    <a:pt x="1076597" y="1358416"/>
                  </a:lnTo>
                  <a:close/>
                </a:path>
                <a:path w="6048375" h="1843404" extrusionOk="0">
                  <a:moveTo>
                    <a:pt x="862359" y="54757"/>
                  </a:moveTo>
                  <a:lnTo>
                    <a:pt x="155701" y="54757"/>
                  </a:lnTo>
                  <a:lnTo>
                    <a:pt x="12402" y="834004"/>
                  </a:lnTo>
                  <a:lnTo>
                    <a:pt x="46026" y="878231"/>
                  </a:lnTo>
                  <a:lnTo>
                    <a:pt x="86848" y="918247"/>
                  </a:lnTo>
                  <a:lnTo>
                    <a:pt x="133600" y="949311"/>
                  </a:lnTo>
                  <a:lnTo>
                    <a:pt x="184235" y="970898"/>
                  </a:lnTo>
                  <a:lnTo>
                    <a:pt x="796057" y="939307"/>
                  </a:lnTo>
                  <a:lnTo>
                    <a:pt x="825492" y="779246"/>
                  </a:lnTo>
                  <a:lnTo>
                    <a:pt x="270872" y="779246"/>
                  </a:lnTo>
                  <a:lnTo>
                    <a:pt x="261978" y="778851"/>
                  </a:lnTo>
                  <a:lnTo>
                    <a:pt x="239652" y="753973"/>
                  </a:lnTo>
                  <a:lnTo>
                    <a:pt x="241053" y="743443"/>
                  </a:lnTo>
                  <a:lnTo>
                    <a:pt x="270100" y="585487"/>
                  </a:lnTo>
                  <a:lnTo>
                    <a:pt x="754053" y="585487"/>
                  </a:lnTo>
                  <a:lnTo>
                    <a:pt x="786586" y="408577"/>
                  </a:lnTo>
                  <a:lnTo>
                    <a:pt x="302633" y="408577"/>
                  </a:lnTo>
                  <a:lnTo>
                    <a:pt x="335166" y="231667"/>
                  </a:lnTo>
                  <a:lnTo>
                    <a:pt x="829826" y="231667"/>
                  </a:lnTo>
                  <a:lnTo>
                    <a:pt x="862359" y="54757"/>
                  </a:lnTo>
                  <a:close/>
                </a:path>
                <a:path w="6048375" h="1843404" extrusionOk="0">
                  <a:moveTo>
                    <a:pt x="826266" y="775034"/>
                  </a:moveTo>
                  <a:lnTo>
                    <a:pt x="270872" y="779246"/>
                  </a:lnTo>
                  <a:lnTo>
                    <a:pt x="825492" y="779246"/>
                  </a:lnTo>
                  <a:lnTo>
                    <a:pt x="826266" y="775034"/>
                  </a:lnTo>
                  <a:close/>
                </a:path>
                <a:path w="6048375" h="1843404" extrusionOk="0">
                  <a:moveTo>
                    <a:pt x="1339251" y="0"/>
                  </a:moveTo>
                  <a:lnTo>
                    <a:pt x="1127254" y="0"/>
                  </a:lnTo>
                  <a:lnTo>
                    <a:pt x="929346" y="1076202"/>
                  </a:lnTo>
                  <a:lnTo>
                    <a:pt x="1141343" y="1076202"/>
                  </a:lnTo>
                  <a:lnTo>
                    <a:pt x="1339251" y="0"/>
                  </a:lnTo>
                  <a:close/>
                </a:path>
                <a:path w="6048375" h="1843404" extrusionOk="0">
                  <a:moveTo>
                    <a:pt x="2988818" y="1432128"/>
                  </a:moveTo>
                  <a:lnTo>
                    <a:pt x="1639744" y="1432128"/>
                  </a:lnTo>
                  <a:lnTo>
                    <a:pt x="1607598" y="1606932"/>
                  </a:lnTo>
                  <a:lnTo>
                    <a:pt x="2956672" y="1606932"/>
                  </a:lnTo>
                  <a:lnTo>
                    <a:pt x="2988818" y="1432128"/>
                  </a:lnTo>
                  <a:close/>
                </a:path>
                <a:path w="6048375" h="1843404" extrusionOk="0">
                  <a:moveTo>
                    <a:pt x="2486598" y="1065672"/>
                  </a:moveTo>
                  <a:lnTo>
                    <a:pt x="2274601" y="1065672"/>
                  </a:lnTo>
                  <a:lnTo>
                    <a:pt x="2207211" y="1432128"/>
                  </a:lnTo>
                  <a:lnTo>
                    <a:pt x="2419209" y="1432128"/>
                  </a:lnTo>
                  <a:lnTo>
                    <a:pt x="2486598" y="1065672"/>
                  </a:lnTo>
                  <a:close/>
                </a:path>
                <a:path w="6048375" h="1843404" extrusionOk="0">
                  <a:moveTo>
                    <a:pt x="2756606" y="63182"/>
                  </a:moveTo>
                  <a:lnTo>
                    <a:pt x="2379722" y="63182"/>
                  </a:lnTo>
                  <a:lnTo>
                    <a:pt x="2342846" y="65025"/>
                  </a:lnTo>
                  <a:lnTo>
                    <a:pt x="2272681" y="79767"/>
                  </a:lnTo>
                  <a:lnTo>
                    <a:pt x="2207531" y="108726"/>
                  </a:lnTo>
                  <a:lnTo>
                    <a:pt x="2148779" y="148741"/>
                  </a:lnTo>
                  <a:lnTo>
                    <a:pt x="2096838" y="199023"/>
                  </a:lnTo>
                  <a:lnTo>
                    <a:pt x="2052802" y="257993"/>
                  </a:lnTo>
                  <a:lnTo>
                    <a:pt x="2017436" y="323676"/>
                  </a:lnTo>
                  <a:lnTo>
                    <a:pt x="1993071" y="392124"/>
                  </a:lnTo>
                  <a:lnTo>
                    <a:pt x="1934739" y="701321"/>
                  </a:lnTo>
                  <a:lnTo>
                    <a:pt x="1927460" y="772928"/>
                  </a:lnTo>
                  <a:lnTo>
                    <a:pt x="1928528" y="807151"/>
                  </a:lnTo>
                  <a:lnTo>
                    <a:pt x="1939882" y="872045"/>
                  </a:lnTo>
                  <a:lnTo>
                    <a:pt x="1962422" y="929962"/>
                  </a:lnTo>
                  <a:lnTo>
                    <a:pt x="1995894" y="980112"/>
                  </a:lnTo>
                  <a:lnTo>
                    <a:pt x="2039929" y="1020128"/>
                  </a:lnTo>
                  <a:lnTo>
                    <a:pt x="2094428" y="1049086"/>
                  </a:lnTo>
                  <a:lnTo>
                    <a:pt x="2159171" y="1063829"/>
                  </a:lnTo>
                  <a:lnTo>
                    <a:pt x="2195369" y="1065672"/>
                  </a:lnTo>
                  <a:lnTo>
                    <a:pt x="2572253" y="1065672"/>
                  </a:lnTo>
                  <a:lnTo>
                    <a:pt x="2643204" y="1058300"/>
                  </a:lnTo>
                  <a:lnTo>
                    <a:pt x="2710442" y="1036187"/>
                  </a:lnTo>
                  <a:lnTo>
                    <a:pt x="2774114" y="1001436"/>
                  </a:lnTo>
                  <a:lnTo>
                    <a:pt x="2830087" y="956156"/>
                  </a:lnTo>
                  <a:lnTo>
                    <a:pt x="2878069" y="901925"/>
                  </a:lnTo>
                  <a:lnTo>
                    <a:pt x="2887270" y="888762"/>
                  </a:lnTo>
                  <a:lnTo>
                    <a:pt x="2294285" y="888762"/>
                  </a:lnTo>
                  <a:lnTo>
                    <a:pt x="2252574" y="885603"/>
                  </a:lnTo>
                  <a:lnTo>
                    <a:pt x="2188697" y="860330"/>
                  </a:lnTo>
                  <a:lnTo>
                    <a:pt x="2151965" y="810442"/>
                  </a:lnTo>
                  <a:lnTo>
                    <a:pt x="2142455" y="739889"/>
                  </a:lnTo>
                  <a:lnTo>
                    <a:pt x="2147511" y="697109"/>
                  </a:lnTo>
                  <a:lnTo>
                    <a:pt x="2196310" y="431744"/>
                  </a:lnTo>
                  <a:lnTo>
                    <a:pt x="2206988" y="388965"/>
                  </a:lnTo>
                  <a:lnTo>
                    <a:pt x="2222367" y="351187"/>
                  </a:lnTo>
                  <a:lnTo>
                    <a:pt x="2242447" y="318411"/>
                  </a:lnTo>
                  <a:lnTo>
                    <a:pt x="2297527" y="268524"/>
                  </a:lnTo>
                  <a:lnTo>
                    <a:pt x="2370699" y="243251"/>
                  </a:lnTo>
                  <a:lnTo>
                    <a:pt x="2413572" y="240092"/>
                  </a:lnTo>
                  <a:lnTo>
                    <a:pt x="3006146" y="240092"/>
                  </a:lnTo>
                  <a:lnTo>
                    <a:pt x="3002101" y="227455"/>
                  </a:lnTo>
                  <a:lnTo>
                    <a:pt x="2974161" y="172697"/>
                  </a:lnTo>
                  <a:lnTo>
                    <a:pt x="2934842" y="127417"/>
                  </a:lnTo>
                  <a:lnTo>
                    <a:pt x="2883950" y="92667"/>
                  </a:lnTo>
                  <a:lnTo>
                    <a:pt x="2824846" y="70553"/>
                  </a:lnTo>
                  <a:lnTo>
                    <a:pt x="2791868" y="65025"/>
                  </a:lnTo>
                  <a:lnTo>
                    <a:pt x="2756606" y="63182"/>
                  </a:lnTo>
                  <a:close/>
                </a:path>
                <a:path w="6048375" h="1843404" extrusionOk="0">
                  <a:moveTo>
                    <a:pt x="3006146" y="240092"/>
                  </a:moveTo>
                  <a:lnTo>
                    <a:pt x="2657690" y="240092"/>
                  </a:lnTo>
                  <a:lnTo>
                    <a:pt x="2699268" y="243251"/>
                  </a:lnTo>
                  <a:lnTo>
                    <a:pt x="2734063" y="252728"/>
                  </a:lnTo>
                  <a:lnTo>
                    <a:pt x="2783303" y="290637"/>
                  </a:lnTo>
                  <a:lnTo>
                    <a:pt x="2807501" y="351187"/>
                  </a:lnTo>
                  <a:lnTo>
                    <a:pt x="2809387" y="388965"/>
                  </a:lnTo>
                  <a:lnTo>
                    <a:pt x="2804464" y="431744"/>
                  </a:lnTo>
                  <a:lnTo>
                    <a:pt x="2755665" y="697109"/>
                  </a:lnTo>
                  <a:lnTo>
                    <a:pt x="2744854" y="739889"/>
                  </a:lnTo>
                  <a:lnTo>
                    <a:pt x="2729073" y="777666"/>
                  </a:lnTo>
                  <a:lnTo>
                    <a:pt x="2708324" y="810442"/>
                  </a:lnTo>
                  <a:lnTo>
                    <a:pt x="2653244" y="860330"/>
                  </a:lnTo>
                  <a:lnTo>
                    <a:pt x="2581143" y="885603"/>
                  </a:lnTo>
                  <a:lnTo>
                    <a:pt x="2538403" y="888762"/>
                  </a:lnTo>
                  <a:lnTo>
                    <a:pt x="2887270" y="888762"/>
                  </a:lnTo>
                  <a:lnTo>
                    <a:pt x="2917771" y="840322"/>
                  </a:lnTo>
                  <a:lnTo>
                    <a:pt x="2947831" y="772928"/>
                  </a:lnTo>
                  <a:lnTo>
                    <a:pt x="2966888" y="701321"/>
                  </a:lnTo>
                  <a:lnTo>
                    <a:pt x="3017236" y="427532"/>
                  </a:lnTo>
                  <a:lnTo>
                    <a:pt x="3024225" y="357505"/>
                  </a:lnTo>
                  <a:lnTo>
                    <a:pt x="3023085" y="323676"/>
                  </a:lnTo>
                  <a:lnTo>
                    <a:pt x="3018855" y="290637"/>
                  </a:lnTo>
                  <a:lnTo>
                    <a:pt x="3011876" y="257993"/>
                  </a:lnTo>
                  <a:lnTo>
                    <a:pt x="3006146" y="240092"/>
                  </a:lnTo>
                  <a:close/>
                </a:path>
                <a:path w="6048375" h="1843404" extrusionOk="0">
                  <a:moveTo>
                    <a:pt x="4214121" y="1071990"/>
                  </a:moveTo>
                  <a:lnTo>
                    <a:pt x="3263345" y="1071990"/>
                  </a:lnTo>
                  <a:lnTo>
                    <a:pt x="3232749" y="1238370"/>
                  </a:lnTo>
                  <a:lnTo>
                    <a:pt x="4014355" y="1238370"/>
                  </a:lnTo>
                  <a:lnTo>
                    <a:pt x="3989181" y="1375264"/>
                  </a:lnTo>
                  <a:lnTo>
                    <a:pt x="3256826" y="1375264"/>
                  </a:lnTo>
                  <a:lnTo>
                    <a:pt x="3245549" y="1376186"/>
                  </a:lnTo>
                  <a:lnTo>
                    <a:pt x="3210687" y="1397641"/>
                  </a:lnTo>
                  <a:lnTo>
                    <a:pt x="3146769" y="1705917"/>
                  </a:lnTo>
                  <a:lnTo>
                    <a:pt x="3162706" y="1728426"/>
                  </a:lnTo>
                  <a:lnTo>
                    <a:pt x="3200123" y="1769494"/>
                  </a:lnTo>
                  <a:lnTo>
                    <a:pt x="3244324" y="1805692"/>
                  </a:lnTo>
                  <a:lnTo>
                    <a:pt x="3292823" y="1833071"/>
                  </a:lnTo>
                  <a:lnTo>
                    <a:pt x="3318603" y="1842812"/>
                  </a:lnTo>
                  <a:lnTo>
                    <a:pt x="4158027" y="1842812"/>
                  </a:lnTo>
                  <a:lnTo>
                    <a:pt x="4188623" y="1676432"/>
                  </a:lnTo>
                  <a:lnTo>
                    <a:pt x="3402734" y="1676432"/>
                  </a:lnTo>
                  <a:lnTo>
                    <a:pt x="3393863" y="1675906"/>
                  </a:lnTo>
                  <a:lnTo>
                    <a:pt x="3373854" y="1655898"/>
                  </a:lnTo>
                  <a:lnTo>
                    <a:pt x="3374271" y="1647079"/>
                  </a:lnTo>
                  <a:lnTo>
                    <a:pt x="3375830" y="1636417"/>
                  </a:lnTo>
                  <a:lnTo>
                    <a:pt x="3394420" y="1535325"/>
                  </a:lnTo>
                  <a:lnTo>
                    <a:pt x="4128916" y="1535325"/>
                  </a:lnTo>
                  <a:lnTo>
                    <a:pt x="4150060" y="1532430"/>
                  </a:lnTo>
                  <a:lnTo>
                    <a:pt x="4166379" y="1523742"/>
                  </a:lnTo>
                  <a:lnTo>
                    <a:pt x="4177875" y="1509263"/>
                  </a:lnTo>
                  <a:lnTo>
                    <a:pt x="4184547" y="1488992"/>
                  </a:lnTo>
                  <a:lnTo>
                    <a:pt x="4251549" y="1124642"/>
                  </a:lnTo>
                  <a:lnTo>
                    <a:pt x="4214121" y="1071990"/>
                  </a:lnTo>
                  <a:close/>
                </a:path>
                <a:path w="6048375" h="1843404" extrusionOk="0">
                  <a:moveTo>
                    <a:pt x="3552581" y="23166"/>
                  </a:moveTo>
                  <a:lnTo>
                    <a:pt x="3340584" y="23166"/>
                  </a:lnTo>
                  <a:lnTo>
                    <a:pt x="3200383" y="785564"/>
                  </a:lnTo>
                  <a:lnTo>
                    <a:pt x="3230111" y="827686"/>
                  </a:lnTo>
                  <a:lnTo>
                    <a:pt x="3259247" y="861383"/>
                  </a:lnTo>
                  <a:lnTo>
                    <a:pt x="3291299" y="890868"/>
                  </a:lnTo>
                  <a:lnTo>
                    <a:pt x="3325493" y="920353"/>
                  </a:lnTo>
                  <a:lnTo>
                    <a:pt x="3826577" y="920353"/>
                  </a:lnTo>
                  <a:lnTo>
                    <a:pt x="3871729" y="907716"/>
                  </a:lnTo>
                  <a:lnTo>
                    <a:pt x="3893872" y="857171"/>
                  </a:lnTo>
                  <a:lnTo>
                    <a:pt x="3914786" y="743443"/>
                  </a:lnTo>
                  <a:lnTo>
                    <a:pt x="3454388" y="743443"/>
                  </a:lnTo>
                  <a:lnTo>
                    <a:pt x="3445518" y="742916"/>
                  </a:lnTo>
                  <a:lnTo>
                    <a:pt x="3425508" y="722909"/>
                  </a:lnTo>
                  <a:lnTo>
                    <a:pt x="3425925" y="714089"/>
                  </a:lnTo>
                  <a:lnTo>
                    <a:pt x="3427484" y="703427"/>
                  </a:lnTo>
                  <a:lnTo>
                    <a:pt x="3467376" y="486502"/>
                  </a:lnTo>
                  <a:lnTo>
                    <a:pt x="3962036" y="486502"/>
                  </a:lnTo>
                  <a:lnTo>
                    <a:pt x="3993795" y="313804"/>
                  </a:lnTo>
                  <a:lnTo>
                    <a:pt x="3499134" y="313804"/>
                  </a:lnTo>
                  <a:lnTo>
                    <a:pt x="3552581" y="23166"/>
                  </a:lnTo>
                  <a:close/>
                </a:path>
                <a:path w="6048375" h="1843404" extrusionOk="0">
                  <a:moveTo>
                    <a:pt x="3962036" y="486502"/>
                  </a:moveTo>
                  <a:lnTo>
                    <a:pt x="3750039" y="486502"/>
                  </a:lnTo>
                  <a:lnTo>
                    <a:pt x="3702789" y="743443"/>
                  </a:lnTo>
                  <a:lnTo>
                    <a:pt x="3914786" y="743443"/>
                  </a:lnTo>
                  <a:lnTo>
                    <a:pt x="3962036" y="486502"/>
                  </a:lnTo>
                  <a:close/>
                </a:path>
                <a:path w="6048375" h="1843404" extrusionOk="0">
                  <a:moveTo>
                    <a:pt x="4047241" y="23166"/>
                  </a:moveTo>
                  <a:lnTo>
                    <a:pt x="3835244" y="23166"/>
                  </a:lnTo>
                  <a:lnTo>
                    <a:pt x="3781797" y="313804"/>
                  </a:lnTo>
                  <a:lnTo>
                    <a:pt x="3993795" y="313804"/>
                  </a:lnTo>
                  <a:lnTo>
                    <a:pt x="4047241" y="23166"/>
                  </a:lnTo>
                  <a:close/>
                </a:path>
                <a:path w="6048375" h="1843404" extrusionOk="0">
                  <a:moveTo>
                    <a:pt x="4469072" y="0"/>
                  </a:moveTo>
                  <a:lnTo>
                    <a:pt x="4257075" y="0"/>
                  </a:lnTo>
                  <a:lnTo>
                    <a:pt x="4079306" y="966686"/>
                  </a:lnTo>
                  <a:lnTo>
                    <a:pt x="4291303" y="966686"/>
                  </a:lnTo>
                  <a:lnTo>
                    <a:pt x="4364889" y="566533"/>
                  </a:lnTo>
                  <a:lnTo>
                    <a:pt x="4598301" y="566533"/>
                  </a:lnTo>
                  <a:lnTo>
                    <a:pt x="4632770" y="379092"/>
                  </a:lnTo>
                  <a:lnTo>
                    <a:pt x="4399359" y="379092"/>
                  </a:lnTo>
                  <a:lnTo>
                    <a:pt x="4469072" y="0"/>
                  </a:lnTo>
                  <a:close/>
                </a:path>
                <a:path w="6048375" h="1843404" extrusionOk="0">
                  <a:moveTo>
                    <a:pt x="5452848" y="75818"/>
                  </a:moveTo>
                  <a:lnTo>
                    <a:pt x="4746190" y="75818"/>
                  </a:lnTo>
                  <a:lnTo>
                    <a:pt x="4593208" y="907716"/>
                  </a:lnTo>
                  <a:lnTo>
                    <a:pt x="4626833" y="951944"/>
                  </a:lnTo>
                  <a:lnTo>
                    <a:pt x="4667655" y="991959"/>
                  </a:lnTo>
                  <a:lnTo>
                    <a:pt x="4714406" y="1023024"/>
                  </a:lnTo>
                  <a:lnTo>
                    <a:pt x="4765042" y="1044611"/>
                  </a:lnTo>
                  <a:lnTo>
                    <a:pt x="5376864" y="1013020"/>
                  </a:lnTo>
                  <a:lnTo>
                    <a:pt x="5406299" y="852958"/>
                  </a:lnTo>
                  <a:lnTo>
                    <a:pt x="4851679" y="852958"/>
                  </a:lnTo>
                  <a:lnTo>
                    <a:pt x="4842785" y="852564"/>
                  </a:lnTo>
                  <a:lnTo>
                    <a:pt x="4820459" y="827686"/>
                  </a:lnTo>
                  <a:lnTo>
                    <a:pt x="4821860" y="817155"/>
                  </a:lnTo>
                  <a:lnTo>
                    <a:pt x="4854780" y="638139"/>
                  </a:lnTo>
                  <a:lnTo>
                    <a:pt x="5338733" y="638139"/>
                  </a:lnTo>
                  <a:lnTo>
                    <a:pt x="5371266" y="461229"/>
                  </a:lnTo>
                  <a:lnTo>
                    <a:pt x="4887313" y="461229"/>
                  </a:lnTo>
                  <a:lnTo>
                    <a:pt x="4925655" y="252728"/>
                  </a:lnTo>
                  <a:lnTo>
                    <a:pt x="5420315" y="252728"/>
                  </a:lnTo>
                  <a:lnTo>
                    <a:pt x="5452848" y="75818"/>
                  </a:lnTo>
                  <a:close/>
                </a:path>
                <a:path w="6048375" h="1843404" extrusionOk="0">
                  <a:moveTo>
                    <a:pt x="5407073" y="848746"/>
                  </a:moveTo>
                  <a:lnTo>
                    <a:pt x="4851679" y="852958"/>
                  </a:lnTo>
                  <a:lnTo>
                    <a:pt x="5406299" y="852958"/>
                  </a:lnTo>
                  <a:lnTo>
                    <a:pt x="5407073" y="848746"/>
                  </a:lnTo>
                  <a:close/>
                </a:path>
                <a:path w="6048375" h="1843404" extrusionOk="0">
                  <a:moveTo>
                    <a:pt x="4888648" y="1234157"/>
                  </a:moveTo>
                  <a:lnTo>
                    <a:pt x="4674509" y="1234157"/>
                  </a:lnTo>
                  <a:lnTo>
                    <a:pt x="4590079" y="1693281"/>
                  </a:lnTo>
                  <a:lnTo>
                    <a:pt x="4623800" y="1736982"/>
                  </a:lnTo>
                  <a:lnTo>
                    <a:pt x="4664913" y="1775418"/>
                  </a:lnTo>
                  <a:lnTo>
                    <a:pt x="4711374" y="1808062"/>
                  </a:lnTo>
                  <a:lnTo>
                    <a:pt x="4761912" y="1830176"/>
                  </a:lnTo>
                  <a:lnTo>
                    <a:pt x="5592771" y="1830176"/>
                  </a:lnTo>
                  <a:lnTo>
                    <a:pt x="5625303" y="1653265"/>
                  </a:lnTo>
                  <a:lnTo>
                    <a:pt x="4845838" y="1653265"/>
                  </a:lnTo>
                  <a:lnTo>
                    <a:pt x="4836968" y="1652739"/>
                  </a:lnTo>
                  <a:lnTo>
                    <a:pt x="4816959" y="1632731"/>
                  </a:lnTo>
                  <a:lnTo>
                    <a:pt x="4817376" y="1623912"/>
                  </a:lnTo>
                  <a:lnTo>
                    <a:pt x="4818935" y="1613250"/>
                  </a:lnTo>
                  <a:lnTo>
                    <a:pt x="4888648" y="1234157"/>
                  </a:lnTo>
                  <a:close/>
                </a:path>
                <a:path w="6048375" h="1843404" extrusionOk="0">
                  <a:moveTo>
                    <a:pt x="5882220" y="0"/>
                  </a:moveTo>
                  <a:lnTo>
                    <a:pt x="5670223" y="0"/>
                  </a:lnTo>
                  <a:lnTo>
                    <a:pt x="5427388" y="1320506"/>
                  </a:lnTo>
                  <a:lnTo>
                    <a:pt x="5639385" y="1320506"/>
                  </a:lnTo>
                  <a:lnTo>
                    <a:pt x="5758673" y="671836"/>
                  </a:lnTo>
                  <a:lnTo>
                    <a:pt x="6013498" y="671836"/>
                  </a:lnTo>
                  <a:lnTo>
                    <a:pt x="6047967" y="484396"/>
                  </a:lnTo>
                  <a:lnTo>
                    <a:pt x="5793142" y="484396"/>
                  </a:lnTo>
                  <a:lnTo>
                    <a:pt x="58822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" name="Google Shape;94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6256000" cy="1056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20544" y="8441838"/>
              <a:ext cx="3059955" cy="125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44556" y="8695838"/>
              <a:ext cx="2445921" cy="745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9"/>
            <p:cNvSpPr/>
            <p:nvPr/>
          </p:nvSpPr>
          <p:spPr>
            <a:xfrm>
              <a:off x="6874544" y="8695838"/>
              <a:ext cx="2552065" cy="745490"/>
            </a:xfrm>
            <a:custGeom>
              <a:avLst/>
              <a:gdLst/>
              <a:ahLst/>
              <a:cxnLst/>
              <a:rect l="l" t="t" r="r" b="b"/>
              <a:pathLst>
                <a:path w="2552065" h="745490" extrusionOk="0">
                  <a:moveTo>
                    <a:pt x="2551955" y="0"/>
                  </a:moveTo>
                  <a:lnTo>
                    <a:pt x="0" y="0"/>
                  </a:lnTo>
                  <a:lnTo>
                    <a:pt x="0" y="745272"/>
                  </a:lnTo>
                  <a:lnTo>
                    <a:pt x="2551955" y="745272"/>
                  </a:lnTo>
                  <a:lnTo>
                    <a:pt x="2551955" y="0"/>
                  </a:lnTo>
                  <a:close/>
                </a:path>
              </a:pathLst>
            </a:custGeom>
            <a:solidFill>
              <a:srgbClr val="FF9B53">
                <a:alpha val="24705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" name="Google Shape;98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44556" y="8695838"/>
              <a:ext cx="2445752" cy="7452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950801" y="200545"/>
              <a:ext cx="2115616" cy="569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4079934" y="329676"/>
              <a:ext cx="1857350" cy="3109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99404" y="200545"/>
              <a:ext cx="2918841" cy="569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28538" y="329676"/>
              <a:ext cx="2660575" cy="3109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900" y="1625600"/>
            <a:ext cx="12788900" cy="82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/>
          <p:nvPr/>
        </p:nvSpPr>
        <p:spPr>
          <a:xfrm>
            <a:off x="7180137" y="594701"/>
            <a:ext cx="1946910" cy="486409"/>
          </a:xfrm>
          <a:custGeom>
            <a:avLst/>
            <a:gdLst/>
            <a:ahLst/>
            <a:cxnLst/>
            <a:rect l="l" t="t" r="r" b="b"/>
            <a:pathLst>
              <a:path w="1946909" h="486409" extrusionOk="0">
                <a:moveTo>
                  <a:pt x="302355" y="1105"/>
                </a:moveTo>
                <a:lnTo>
                  <a:pt x="248461" y="1105"/>
                </a:lnTo>
                <a:lnTo>
                  <a:pt x="216742" y="181918"/>
                </a:lnTo>
                <a:lnTo>
                  <a:pt x="174638" y="181918"/>
                </a:lnTo>
                <a:lnTo>
                  <a:pt x="166490" y="228365"/>
                </a:lnTo>
                <a:lnTo>
                  <a:pt x="208594" y="228365"/>
                </a:lnTo>
                <a:lnTo>
                  <a:pt x="164749" y="478296"/>
                </a:lnTo>
                <a:lnTo>
                  <a:pt x="218642" y="478296"/>
                </a:lnTo>
                <a:lnTo>
                  <a:pt x="302355" y="1105"/>
                </a:lnTo>
                <a:close/>
              </a:path>
              <a:path w="1946909" h="486409" extrusionOk="0">
                <a:moveTo>
                  <a:pt x="143698" y="26541"/>
                </a:moveTo>
                <a:lnTo>
                  <a:pt x="57619" y="26541"/>
                </a:lnTo>
                <a:lnTo>
                  <a:pt x="49470" y="72988"/>
                </a:lnTo>
                <a:lnTo>
                  <a:pt x="123761" y="72988"/>
                </a:lnTo>
                <a:lnTo>
                  <a:pt x="125463" y="75016"/>
                </a:lnTo>
                <a:lnTo>
                  <a:pt x="108488" y="171781"/>
                </a:lnTo>
                <a:lnTo>
                  <a:pt x="96605" y="181918"/>
                </a:lnTo>
                <a:lnTo>
                  <a:pt x="35070" y="202008"/>
                </a:lnTo>
                <a:lnTo>
                  <a:pt x="30965" y="205142"/>
                </a:lnTo>
                <a:lnTo>
                  <a:pt x="28318" y="209565"/>
                </a:lnTo>
                <a:lnTo>
                  <a:pt x="25735" y="213620"/>
                </a:lnTo>
                <a:lnTo>
                  <a:pt x="23797" y="219334"/>
                </a:lnTo>
                <a:lnTo>
                  <a:pt x="0" y="354990"/>
                </a:lnTo>
                <a:lnTo>
                  <a:pt x="3211" y="360150"/>
                </a:lnTo>
                <a:lnTo>
                  <a:pt x="34696" y="387613"/>
                </a:lnTo>
                <a:lnTo>
                  <a:pt x="149822" y="380978"/>
                </a:lnTo>
                <a:lnTo>
                  <a:pt x="156709" y="341719"/>
                </a:lnTo>
                <a:lnTo>
                  <a:pt x="57905" y="341719"/>
                </a:lnTo>
                <a:lnTo>
                  <a:pt x="74913" y="244769"/>
                </a:lnTo>
                <a:lnTo>
                  <a:pt x="75901" y="241267"/>
                </a:lnTo>
                <a:lnTo>
                  <a:pt x="77167" y="238318"/>
                </a:lnTo>
                <a:lnTo>
                  <a:pt x="78498" y="235001"/>
                </a:lnTo>
                <a:lnTo>
                  <a:pt x="81944" y="232420"/>
                </a:lnTo>
                <a:lnTo>
                  <a:pt x="87507" y="230577"/>
                </a:lnTo>
                <a:lnTo>
                  <a:pt x="145279" y="213805"/>
                </a:lnTo>
                <a:lnTo>
                  <a:pt x="150132" y="210671"/>
                </a:lnTo>
                <a:lnTo>
                  <a:pt x="153528" y="206248"/>
                </a:lnTo>
                <a:lnTo>
                  <a:pt x="157298" y="201824"/>
                </a:lnTo>
                <a:lnTo>
                  <a:pt x="160024" y="194820"/>
                </a:lnTo>
                <a:lnTo>
                  <a:pt x="180982" y="75016"/>
                </a:lnTo>
                <a:lnTo>
                  <a:pt x="181184" y="72067"/>
                </a:lnTo>
                <a:lnTo>
                  <a:pt x="180953" y="69118"/>
                </a:lnTo>
                <a:lnTo>
                  <a:pt x="181096" y="66168"/>
                </a:lnTo>
                <a:lnTo>
                  <a:pt x="179465" y="62667"/>
                </a:lnTo>
                <a:lnTo>
                  <a:pt x="155007" y="33545"/>
                </a:lnTo>
                <a:lnTo>
                  <a:pt x="152433" y="31149"/>
                </a:lnTo>
                <a:lnTo>
                  <a:pt x="149763" y="29306"/>
                </a:lnTo>
                <a:lnTo>
                  <a:pt x="147466" y="27462"/>
                </a:lnTo>
                <a:lnTo>
                  <a:pt x="143698" y="26541"/>
                </a:lnTo>
                <a:close/>
              </a:path>
              <a:path w="1946909" h="486409" extrusionOk="0">
                <a:moveTo>
                  <a:pt x="386757" y="0"/>
                </a:moveTo>
                <a:lnTo>
                  <a:pt x="331179" y="0"/>
                </a:lnTo>
                <a:lnTo>
                  <a:pt x="245915" y="486037"/>
                </a:lnTo>
                <a:lnTo>
                  <a:pt x="301492" y="486037"/>
                </a:lnTo>
                <a:lnTo>
                  <a:pt x="386757" y="0"/>
                </a:lnTo>
                <a:close/>
              </a:path>
              <a:path w="1946909" h="486409" extrusionOk="0">
                <a:moveTo>
                  <a:pt x="652098" y="144871"/>
                </a:moveTo>
                <a:lnTo>
                  <a:pt x="598204" y="144871"/>
                </a:lnTo>
                <a:lnTo>
                  <a:pt x="579095" y="253801"/>
                </a:lnTo>
                <a:lnTo>
                  <a:pt x="632988" y="253801"/>
                </a:lnTo>
                <a:lnTo>
                  <a:pt x="652098" y="144871"/>
                </a:lnTo>
                <a:close/>
              </a:path>
              <a:path w="1946909" h="486409" extrusionOk="0">
                <a:moveTo>
                  <a:pt x="480521" y="6082"/>
                </a:moveTo>
                <a:lnTo>
                  <a:pt x="424943" y="6082"/>
                </a:lnTo>
                <a:lnTo>
                  <a:pt x="391284" y="197954"/>
                </a:lnTo>
                <a:lnTo>
                  <a:pt x="419789" y="229471"/>
                </a:lnTo>
                <a:lnTo>
                  <a:pt x="424373" y="233342"/>
                </a:lnTo>
                <a:lnTo>
                  <a:pt x="532908" y="233342"/>
                </a:lnTo>
                <a:lnTo>
                  <a:pt x="536844" y="232236"/>
                </a:lnTo>
                <a:lnTo>
                  <a:pt x="542111" y="227813"/>
                </a:lnTo>
                <a:lnTo>
                  <a:pt x="544010" y="223389"/>
                </a:lnTo>
                <a:lnTo>
                  <a:pt x="550315" y="187448"/>
                </a:lnTo>
                <a:lnTo>
                  <a:pt x="454318" y="187448"/>
                </a:lnTo>
                <a:lnTo>
                  <a:pt x="452015" y="186710"/>
                </a:lnTo>
                <a:lnTo>
                  <a:pt x="450776" y="185236"/>
                </a:lnTo>
                <a:lnTo>
                  <a:pt x="449912" y="183761"/>
                </a:lnTo>
                <a:lnTo>
                  <a:pt x="449836" y="180997"/>
                </a:lnTo>
                <a:lnTo>
                  <a:pt x="460344" y="121094"/>
                </a:lnTo>
                <a:lnTo>
                  <a:pt x="656269" y="121094"/>
                </a:lnTo>
                <a:lnTo>
                  <a:pt x="661216" y="92894"/>
                </a:lnTo>
                <a:lnTo>
                  <a:pt x="566903" y="92894"/>
                </a:lnTo>
                <a:lnTo>
                  <a:pt x="569910" y="75753"/>
                </a:lnTo>
                <a:lnTo>
                  <a:pt x="468298" y="75753"/>
                </a:lnTo>
                <a:lnTo>
                  <a:pt x="480521" y="6082"/>
                </a:lnTo>
                <a:close/>
              </a:path>
              <a:path w="1946909" h="486409" extrusionOk="0">
                <a:moveTo>
                  <a:pt x="656269" y="121094"/>
                </a:moveTo>
                <a:lnTo>
                  <a:pt x="509185" y="121094"/>
                </a:lnTo>
                <a:lnTo>
                  <a:pt x="497545" y="187448"/>
                </a:lnTo>
                <a:lnTo>
                  <a:pt x="550315" y="187448"/>
                </a:lnTo>
                <a:lnTo>
                  <a:pt x="557784" y="144871"/>
                </a:lnTo>
                <a:lnTo>
                  <a:pt x="652098" y="144871"/>
                </a:lnTo>
                <a:lnTo>
                  <a:pt x="656269" y="121094"/>
                </a:lnTo>
                <a:close/>
              </a:path>
              <a:path w="1946909" h="486409" extrusionOk="0">
                <a:moveTo>
                  <a:pt x="677318" y="1105"/>
                </a:moveTo>
                <a:lnTo>
                  <a:pt x="623425" y="1105"/>
                </a:lnTo>
                <a:lnTo>
                  <a:pt x="607322" y="92894"/>
                </a:lnTo>
                <a:lnTo>
                  <a:pt x="661216" y="92894"/>
                </a:lnTo>
                <a:lnTo>
                  <a:pt x="677318" y="1105"/>
                </a:lnTo>
                <a:close/>
              </a:path>
              <a:path w="1946909" h="486409" extrusionOk="0">
                <a:moveTo>
                  <a:pt x="582132" y="6082"/>
                </a:moveTo>
                <a:lnTo>
                  <a:pt x="529361" y="6082"/>
                </a:lnTo>
                <a:lnTo>
                  <a:pt x="517139" y="75753"/>
                </a:lnTo>
                <a:lnTo>
                  <a:pt x="569910" y="75753"/>
                </a:lnTo>
                <a:lnTo>
                  <a:pt x="582132" y="6082"/>
                </a:lnTo>
                <a:close/>
              </a:path>
              <a:path w="1946909" h="486409" extrusionOk="0">
                <a:moveTo>
                  <a:pt x="698312" y="281448"/>
                </a:moveTo>
                <a:lnTo>
                  <a:pt x="443441" y="281448"/>
                </a:lnTo>
                <a:lnTo>
                  <a:pt x="435778" y="325131"/>
                </a:lnTo>
                <a:lnTo>
                  <a:pt x="646299" y="325131"/>
                </a:lnTo>
                <a:lnTo>
                  <a:pt x="639994" y="361072"/>
                </a:lnTo>
                <a:lnTo>
                  <a:pt x="438268" y="361072"/>
                </a:lnTo>
                <a:lnTo>
                  <a:pt x="434861" y="362362"/>
                </a:lnTo>
                <a:lnTo>
                  <a:pt x="429464" y="367523"/>
                </a:lnTo>
                <a:lnTo>
                  <a:pt x="427824" y="370472"/>
                </a:lnTo>
                <a:lnTo>
                  <a:pt x="414244" y="447884"/>
                </a:lnTo>
                <a:lnTo>
                  <a:pt x="418470" y="453794"/>
                </a:lnTo>
                <a:lnTo>
                  <a:pt x="452807" y="481268"/>
                </a:lnTo>
                <a:lnTo>
                  <a:pt x="459587" y="483826"/>
                </a:lnTo>
                <a:lnTo>
                  <a:pt x="685265" y="483826"/>
                </a:lnTo>
                <a:lnTo>
                  <a:pt x="692928" y="440143"/>
                </a:lnTo>
                <a:lnTo>
                  <a:pt x="477916" y="440143"/>
                </a:lnTo>
                <a:lnTo>
                  <a:pt x="475613" y="439406"/>
                </a:lnTo>
                <a:lnTo>
                  <a:pt x="474374" y="437931"/>
                </a:lnTo>
                <a:lnTo>
                  <a:pt x="473510" y="436457"/>
                </a:lnTo>
                <a:lnTo>
                  <a:pt x="473434" y="433692"/>
                </a:lnTo>
                <a:lnTo>
                  <a:pt x="478801" y="403096"/>
                </a:lnTo>
                <a:lnTo>
                  <a:pt x="685205" y="403096"/>
                </a:lnTo>
                <a:lnTo>
                  <a:pt x="690033" y="399041"/>
                </a:lnTo>
                <a:lnTo>
                  <a:pt x="708237" y="295272"/>
                </a:lnTo>
                <a:lnTo>
                  <a:pt x="698312" y="281448"/>
                </a:lnTo>
                <a:close/>
              </a:path>
              <a:path w="1946909" h="486409" extrusionOk="0">
                <a:moveTo>
                  <a:pt x="761720" y="0"/>
                </a:moveTo>
                <a:lnTo>
                  <a:pt x="706143" y="0"/>
                </a:lnTo>
                <a:lnTo>
                  <a:pt x="661619" y="253801"/>
                </a:lnTo>
                <a:lnTo>
                  <a:pt x="717196" y="253801"/>
                </a:lnTo>
                <a:lnTo>
                  <a:pt x="761720" y="0"/>
                </a:lnTo>
                <a:close/>
              </a:path>
              <a:path w="1946909" h="486409" extrusionOk="0">
                <a:moveTo>
                  <a:pt x="1224370" y="0"/>
                </a:moveTo>
                <a:lnTo>
                  <a:pt x="1168792" y="0"/>
                </a:lnTo>
                <a:lnTo>
                  <a:pt x="1083528" y="486037"/>
                </a:lnTo>
                <a:lnTo>
                  <a:pt x="1139105" y="486037"/>
                </a:lnTo>
                <a:lnTo>
                  <a:pt x="1224370" y="0"/>
                </a:lnTo>
                <a:close/>
              </a:path>
              <a:path w="1946909" h="486409" extrusionOk="0">
                <a:moveTo>
                  <a:pt x="1099577" y="26541"/>
                </a:moveTo>
                <a:lnTo>
                  <a:pt x="919932" y="26541"/>
                </a:lnTo>
                <a:lnTo>
                  <a:pt x="863671" y="347248"/>
                </a:lnTo>
                <a:lnTo>
                  <a:pt x="895693" y="377522"/>
                </a:lnTo>
                <a:lnTo>
                  <a:pt x="909014" y="383190"/>
                </a:lnTo>
                <a:lnTo>
                  <a:pt x="1063728" y="374896"/>
                </a:lnTo>
                <a:lnTo>
                  <a:pt x="1071100" y="332872"/>
                </a:lnTo>
                <a:lnTo>
                  <a:pt x="927946" y="332872"/>
                </a:lnTo>
                <a:lnTo>
                  <a:pt x="925610" y="332319"/>
                </a:lnTo>
                <a:lnTo>
                  <a:pt x="923004" y="330107"/>
                </a:lnTo>
                <a:lnTo>
                  <a:pt x="922709" y="327527"/>
                </a:lnTo>
                <a:lnTo>
                  <a:pt x="967362" y="72988"/>
                </a:lnTo>
                <a:lnTo>
                  <a:pt x="1091428" y="72988"/>
                </a:lnTo>
                <a:lnTo>
                  <a:pt x="1099577" y="26541"/>
                </a:lnTo>
                <a:close/>
              </a:path>
              <a:path w="1946909" h="486409" extrusionOk="0">
                <a:moveTo>
                  <a:pt x="1071294" y="331766"/>
                </a:moveTo>
                <a:lnTo>
                  <a:pt x="931314" y="332872"/>
                </a:lnTo>
                <a:lnTo>
                  <a:pt x="1071100" y="332872"/>
                </a:lnTo>
                <a:lnTo>
                  <a:pt x="1071294" y="331766"/>
                </a:lnTo>
                <a:close/>
              </a:path>
              <a:path w="1946909" h="486409" extrusionOk="0">
                <a:moveTo>
                  <a:pt x="1569128" y="0"/>
                </a:moveTo>
                <a:lnTo>
                  <a:pt x="1513550" y="0"/>
                </a:lnTo>
                <a:lnTo>
                  <a:pt x="1428286" y="486037"/>
                </a:lnTo>
                <a:lnTo>
                  <a:pt x="1483863" y="486037"/>
                </a:lnTo>
                <a:lnTo>
                  <a:pt x="1529066" y="228365"/>
                </a:lnTo>
                <a:lnTo>
                  <a:pt x="1584082" y="228365"/>
                </a:lnTo>
                <a:lnTo>
                  <a:pt x="1592715" y="179153"/>
                </a:lnTo>
                <a:lnTo>
                  <a:pt x="1537699" y="179153"/>
                </a:lnTo>
                <a:lnTo>
                  <a:pt x="1569128" y="0"/>
                </a:lnTo>
                <a:close/>
              </a:path>
              <a:path w="1946909" h="486409" extrusionOk="0">
                <a:moveTo>
                  <a:pt x="1382855" y="72988"/>
                </a:moveTo>
                <a:lnTo>
                  <a:pt x="1326154" y="72988"/>
                </a:lnTo>
                <a:lnTo>
                  <a:pt x="1309470" y="168095"/>
                </a:lnTo>
                <a:lnTo>
                  <a:pt x="1187279" y="378213"/>
                </a:lnTo>
                <a:lnTo>
                  <a:pt x="1190606" y="384849"/>
                </a:lnTo>
                <a:lnTo>
                  <a:pt x="1240008" y="384849"/>
                </a:lnTo>
                <a:lnTo>
                  <a:pt x="1327895" y="229471"/>
                </a:lnTo>
                <a:lnTo>
                  <a:pt x="1381044" y="229471"/>
                </a:lnTo>
                <a:lnTo>
                  <a:pt x="1366364" y="166989"/>
                </a:lnTo>
                <a:lnTo>
                  <a:pt x="1382855" y="72988"/>
                </a:lnTo>
                <a:close/>
              </a:path>
              <a:path w="1946909" h="486409" extrusionOk="0">
                <a:moveTo>
                  <a:pt x="1381044" y="229471"/>
                </a:moveTo>
                <a:lnTo>
                  <a:pt x="1327895" y="229471"/>
                </a:lnTo>
                <a:lnTo>
                  <a:pt x="1361268" y="384849"/>
                </a:lnTo>
                <a:lnTo>
                  <a:pt x="1410670" y="384849"/>
                </a:lnTo>
                <a:lnTo>
                  <a:pt x="1415860" y="377660"/>
                </a:lnTo>
                <a:lnTo>
                  <a:pt x="1381044" y="229471"/>
                </a:lnTo>
                <a:close/>
              </a:path>
              <a:path w="1946909" h="486409" extrusionOk="0">
                <a:moveTo>
                  <a:pt x="1465106" y="26541"/>
                </a:moveTo>
                <a:lnTo>
                  <a:pt x="1255147" y="26541"/>
                </a:lnTo>
                <a:lnTo>
                  <a:pt x="1246999" y="72988"/>
                </a:lnTo>
                <a:lnTo>
                  <a:pt x="1456958" y="72988"/>
                </a:lnTo>
                <a:lnTo>
                  <a:pt x="1465106" y="26541"/>
                </a:lnTo>
                <a:close/>
              </a:path>
              <a:path w="1946909" h="486409" extrusionOk="0">
                <a:moveTo>
                  <a:pt x="1683464" y="324025"/>
                </a:moveTo>
                <a:lnTo>
                  <a:pt x="1627325" y="324025"/>
                </a:lnTo>
                <a:lnTo>
                  <a:pt x="1606179" y="444567"/>
                </a:lnTo>
                <a:lnTo>
                  <a:pt x="1638225" y="474702"/>
                </a:lnTo>
                <a:lnTo>
                  <a:pt x="1651522" y="480508"/>
                </a:lnTo>
                <a:lnTo>
                  <a:pt x="1869340" y="480508"/>
                </a:lnTo>
                <a:lnTo>
                  <a:pt x="1877488" y="434061"/>
                </a:lnTo>
                <a:lnTo>
                  <a:pt x="1669775" y="434061"/>
                </a:lnTo>
                <a:lnTo>
                  <a:pt x="1667471" y="433323"/>
                </a:lnTo>
                <a:lnTo>
                  <a:pt x="1666233" y="431849"/>
                </a:lnTo>
                <a:lnTo>
                  <a:pt x="1665369" y="430374"/>
                </a:lnTo>
                <a:lnTo>
                  <a:pt x="1665293" y="427610"/>
                </a:lnTo>
                <a:lnTo>
                  <a:pt x="1683464" y="324025"/>
                </a:lnTo>
                <a:close/>
              </a:path>
              <a:path w="1946909" h="486409" extrusionOk="0">
                <a:moveTo>
                  <a:pt x="1946898" y="0"/>
                </a:moveTo>
                <a:lnTo>
                  <a:pt x="1891321" y="0"/>
                </a:lnTo>
                <a:lnTo>
                  <a:pt x="1830500" y="346695"/>
                </a:lnTo>
                <a:lnTo>
                  <a:pt x="1886078" y="346695"/>
                </a:lnTo>
                <a:lnTo>
                  <a:pt x="1946898" y="0"/>
                </a:lnTo>
                <a:close/>
              </a:path>
              <a:path w="1946909" h="486409" extrusionOk="0">
                <a:moveTo>
                  <a:pt x="1753580" y="17141"/>
                </a:moveTo>
                <a:lnTo>
                  <a:pt x="1709792" y="17141"/>
                </a:lnTo>
                <a:lnTo>
                  <a:pt x="1693675" y="18212"/>
                </a:lnTo>
                <a:lnTo>
                  <a:pt x="1654015" y="34282"/>
                </a:lnTo>
                <a:lnTo>
                  <a:pt x="1629973" y="69325"/>
                </a:lnTo>
                <a:lnTo>
                  <a:pt x="1605730" y="200718"/>
                </a:lnTo>
                <a:lnTo>
                  <a:pt x="1604146" y="216546"/>
                </a:lnTo>
                <a:lnTo>
                  <a:pt x="1605312" y="230301"/>
                </a:lnTo>
                <a:lnTo>
                  <a:pt x="1636374" y="264445"/>
                </a:lnTo>
                <a:lnTo>
                  <a:pt x="1665656" y="268730"/>
                </a:lnTo>
                <a:lnTo>
                  <a:pt x="1709445" y="268730"/>
                </a:lnTo>
                <a:lnTo>
                  <a:pt x="1753451" y="259088"/>
                </a:lnTo>
                <a:lnTo>
                  <a:pt x="1783272" y="230301"/>
                </a:lnTo>
                <a:lnTo>
                  <a:pt x="1786765" y="222283"/>
                </a:lnTo>
                <a:lnTo>
                  <a:pt x="1671933" y="222283"/>
                </a:lnTo>
                <a:lnTo>
                  <a:pt x="1665739" y="220256"/>
                </a:lnTo>
                <a:lnTo>
                  <a:pt x="1663082" y="216201"/>
                </a:lnTo>
                <a:lnTo>
                  <a:pt x="1660864" y="211777"/>
                </a:lnTo>
                <a:lnTo>
                  <a:pt x="1660337" y="206248"/>
                </a:lnTo>
                <a:lnTo>
                  <a:pt x="1682680" y="78886"/>
                </a:lnTo>
                <a:lnTo>
                  <a:pt x="1685082" y="73725"/>
                </a:lnTo>
                <a:lnTo>
                  <a:pt x="1688788" y="69670"/>
                </a:lnTo>
                <a:lnTo>
                  <a:pt x="1692867" y="65616"/>
                </a:lnTo>
                <a:lnTo>
                  <a:pt x="1699773" y="63588"/>
                </a:lnTo>
                <a:lnTo>
                  <a:pt x="1814604" y="63588"/>
                </a:lnTo>
                <a:lnTo>
                  <a:pt x="1813925" y="55570"/>
                </a:lnTo>
                <a:lnTo>
                  <a:pt x="1782863" y="21426"/>
                </a:lnTo>
                <a:lnTo>
                  <a:pt x="1769322" y="18212"/>
                </a:lnTo>
                <a:lnTo>
                  <a:pt x="1753580" y="17141"/>
                </a:lnTo>
                <a:close/>
              </a:path>
              <a:path w="1946909" h="486409" extrusionOk="0">
                <a:moveTo>
                  <a:pt x="1814604" y="63588"/>
                </a:moveTo>
                <a:lnTo>
                  <a:pt x="1747303" y="63588"/>
                </a:lnTo>
                <a:lnTo>
                  <a:pt x="1753278" y="65800"/>
                </a:lnTo>
                <a:lnTo>
                  <a:pt x="1755496" y="70223"/>
                </a:lnTo>
                <a:lnTo>
                  <a:pt x="1758153" y="74278"/>
                </a:lnTo>
                <a:lnTo>
                  <a:pt x="1758899" y="79623"/>
                </a:lnTo>
                <a:lnTo>
                  <a:pt x="1736686" y="206248"/>
                </a:lnTo>
                <a:lnTo>
                  <a:pt x="1734032" y="211777"/>
                </a:lnTo>
                <a:lnTo>
                  <a:pt x="1729888" y="216201"/>
                </a:lnTo>
                <a:lnTo>
                  <a:pt x="1726182" y="220256"/>
                </a:lnTo>
                <a:lnTo>
                  <a:pt x="1719464" y="222283"/>
                </a:lnTo>
                <a:lnTo>
                  <a:pt x="1786765" y="222283"/>
                </a:lnTo>
                <a:lnTo>
                  <a:pt x="1789264" y="216546"/>
                </a:lnTo>
                <a:lnTo>
                  <a:pt x="1793233" y="200718"/>
                </a:lnTo>
                <a:lnTo>
                  <a:pt x="1813507" y="85153"/>
                </a:lnTo>
                <a:lnTo>
                  <a:pt x="1815091" y="69325"/>
                </a:lnTo>
                <a:lnTo>
                  <a:pt x="1814604" y="635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1056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29"/>
          <p:cNvGrpSpPr/>
          <p:nvPr/>
        </p:nvGrpSpPr>
        <p:grpSpPr>
          <a:xfrm>
            <a:off x="6247903" y="1381383"/>
            <a:ext cx="3771850" cy="847305"/>
            <a:chOff x="6247903" y="1381383"/>
            <a:chExt cx="3771850" cy="847305"/>
          </a:xfrm>
        </p:grpSpPr>
        <p:pic>
          <p:nvPicPr>
            <p:cNvPr id="227" name="Google Shape;227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47903" y="1381385"/>
              <a:ext cx="3771850" cy="847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9"/>
            <p:cNvSpPr/>
            <p:nvPr/>
          </p:nvSpPr>
          <p:spPr>
            <a:xfrm>
              <a:off x="6343643" y="1381383"/>
              <a:ext cx="3545840" cy="746125"/>
            </a:xfrm>
            <a:custGeom>
              <a:avLst/>
              <a:gdLst/>
              <a:ahLst/>
              <a:cxnLst/>
              <a:rect l="l" t="t" r="r" b="b"/>
              <a:pathLst>
                <a:path w="3545840" h="746125" extrusionOk="0">
                  <a:moveTo>
                    <a:pt x="540133" y="26193"/>
                  </a:moveTo>
                  <a:lnTo>
                    <a:pt x="457737" y="26193"/>
                  </a:lnTo>
                  <a:lnTo>
                    <a:pt x="325422" y="745708"/>
                  </a:lnTo>
                  <a:lnTo>
                    <a:pt x="407818" y="745708"/>
                  </a:lnTo>
                  <a:lnTo>
                    <a:pt x="540133" y="26193"/>
                  </a:lnTo>
                  <a:close/>
                </a:path>
                <a:path w="3545840" h="746125" extrusionOk="0">
                  <a:moveTo>
                    <a:pt x="290990" y="65484"/>
                  </a:moveTo>
                  <a:lnTo>
                    <a:pt x="80144" y="65484"/>
                  </a:lnTo>
                  <a:lnTo>
                    <a:pt x="67500" y="134243"/>
                  </a:lnTo>
                  <a:lnTo>
                    <a:pt x="260867" y="134243"/>
                  </a:lnTo>
                  <a:lnTo>
                    <a:pt x="263367" y="137245"/>
                  </a:lnTo>
                  <a:lnTo>
                    <a:pt x="243447" y="245568"/>
                  </a:lnTo>
                  <a:lnTo>
                    <a:pt x="0" y="591819"/>
                  </a:lnTo>
                  <a:lnTo>
                    <a:pt x="6516" y="601642"/>
                  </a:lnTo>
                  <a:lnTo>
                    <a:pt x="82254" y="601642"/>
                  </a:lnTo>
                  <a:lnTo>
                    <a:pt x="323285" y="259483"/>
                  </a:lnTo>
                  <a:lnTo>
                    <a:pt x="345676" y="137245"/>
                  </a:lnTo>
                  <a:lnTo>
                    <a:pt x="346012" y="132879"/>
                  </a:lnTo>
                  <a:lnTo>
                    <a:pt x="345705" y="128514"/>
                  </a:lnTo>
                  <a:lnTo>
                    <a:pt x="345953" y="124148"/>
                  </a:lnTo>
                  <a:lnTo>
                    <a:pt x="343577" y="118964"/>
                  </a:lnTo>
                  <a:lnTo>
                    <a:pt x="307671" y="75853"/>
                  </a:lnTo>
                  <a:lnTo>
                    <a:pt x="303884" y="72306"/>
                  </a:lnTo>
                  <a:lnTo>
                    <a:pt x="299947" y="69577"/>
                  </a:lnTo>
                  <a:lnTo>
                    <a:pt x="296565" y="66849"/>
                  </a:lnTo>
                  <a:lnTo>
                    <a:pt x="290990" y="65484"/>
                  </a:lnTo>
                  <a:close/>
                </a:path>
                <a:path w="3545840" h="746125" extrusionOk="0">
                  <a:moveTo>
                    <a:pt x="910895" y="409280"/>
                  </a:moveTo>
                  <a:lnTo>
                    <a:pt x="837884" y="412554"/>
                  </a:lnTo>
                  <a:lnTo>
                    <a:pt x="768503" y="414191"/>
                  </a:lnTo>
                  <a:lnTo>
                    <a:pt x="537960" y="414191"/>
                  </a:lnTo>
                  <a:lnTo>
                    <a:pt x="525315" y="482950"/>
                  </a:lnTo>
                  <a:lnTo>
                    <a:pt x="656817" y="482950"/>
                  </a:lnTo>
                  <a:lnTo>
                    <a:pt x="759640" y="480495"/>
                  </a:lnTo>
                  <a:lnTo>
                    <a:pt x="899606" y="470672"/>
                  </a:lnTo>
                  <a:lnTo>
                    <a:pt x="910895" y="409280"/>
                  </a:lnTo>
                  <a:close/>
                </a:path>
                <a:path w="3545840" h="746125" extrusionOk="0">
                  <a:moveTo>
                    <a:pt x="804268" y="156345"/>
                  </a:moveTo>
                  <a:lnTo>
                    <a:pt x="745176" y="156345"/>
                  </a:lnTo>
                  <a:lnTo>
                    <a:pt x="732843" y="156652"/>
                  </a:lnTo>
                  <a:lnTo>
                    <a:pt x="686639" y="164070"/>
                  </a:lnTo>
                  <a:lnTo>
                    <a:pt x="647965" y="182590"/>
                  </a:lnTo>
                  <a:lnTo>
                    <a:pt x="620611" y="214514"/>
                  </a:lnTo>
                  <a:lnTo>
                    <a:pt x="603579" y="279129"/>
                  </a:lnTo>
                  <a:lnTo>
                    <a:pt x="601388" y="301230"/>
                  </a:lnTo>
                  <a:lnTo>
                    <a:pt x="603543" y="320057"/>
                  </a:lnTo>
                  <a:lnTo>
                    <a:pt x="635618" y="356943"/>
                  </a:lnTo>
                  <a:lnTo>
                    <a:pt x="672287" y="367994"/>
                  </a:lnTo>
                  <a:lnTo>
                    <a:pt x="694236" y="369989"/>
                  </a:lnTo>
                  <a:lnTo>
                    <a:pt x="686107" y="414191"/>
                  </a:lnTo>
                  <a:lnTo>
                    <a:pt x="768503" y="414191"/>
                  </a:lnTo>
                  <a:lnTo>
                    <a:pt x="776632" y="369989"/>
                  </a:lnTo>
                  <a:lnTo>
                    <a:pt x="787834" y="369324"/>
                  </a:lnTo>
                  <a:lnTo>
                    <a:pt x="830339" y="361087"/>
                  </a:lnTo>
                  <a:lnTo>
                    <a:pt x="865087" y="341851"/>
                  </a:lnTo>
                  <a:lnTo>
                    <a:pt x="890153" y="311053"/>
                  </a:lnTo>
                  <a:lnTo>
                    <a:pt x="891255" y="308597"/>
                  </a:lnTo>
                  <a:lnTo>
                    <a:pt x="716345" y="308597"/>
                  </a:lnTo>
                  <a:lnTo>
                    <a:pt x="707274" y="308137"/>
                  </a:lnTo>
                  <a:lnTo>
                    <a:pt x="678113" y="285114"/>
                  </a:lnTo>
                  <a:lnTo>
                    <a:pt x="678786" y="277492"/>
                  </a:lnTo>
                  <a:lnTo>
                    <a:pt x="689772" y="234722"/>
                  </a:lnTo>
                  <a:lnTo>
                    <a:pt x="724178" y="218197"/>
                  </a:lnTo>
                  <a:lnTo>
                    <a:pt x="733054" y="217737"/>
                  </a:lnTo>
                  <a:lnTo>
                    <a:pt x="907770" y="217737"/>
                  </a:lnTo>
                  <a:lnTo>
                    <a:pt x="907438" y="214514"/>
                  </a:lnTo>
                  <a:lnTo>
                    <a:pt x="884566" y="176809"/>
                  </a:lnTo>
                  <a:lnTo>
                    <a:pt x="839340" y="159107"/>
                  </a:lnTo>
                  <a:lnTo>
                    <a:pt x="816488" y="156652"/>
                  </a:lnTo>
                  <a:lnTo>
                    <a:pt x="804268" y="156345"/>
                  </a:lnTo>
                  <a:close/>
                </a:path>
                <a:path w="3545840" h="746125" extrusionOk="0">
                  <a:moveTo>
                    <a:pt x="907770" y="217737"/>
                  </a:moveTo>
                  <a:lnTo>
                    <a:pt x="793811" y="217737"/>
                  </a:lnTo>
                  <a:lnTo>
                    <a:pt x="802517" y="218197"/>
                  </a:lnTo>
                  <a:lnTo>
                    <a:pt x="810326" y="219578"/>
                  </a:lnTo>
                  <a:lnTo>
                    <a:pt x="831991" y="241219"/>
                  </a:lnTo>
                  <a:lnTo>
                    <a:pt x="831369" y="248842"/>
                  </a:lnTo>
                  <a:lnTo>
                    <a:pt x="820383" y="291612"/>
                  </a:lnTo>
                  <a:lnTo>
                    <a:pt x="777102" y="308597"/>
                  </a:lnTo>
                  <a:lnTo>
                    <a:pt x="891255" y="308597"/>
                  </a:lnTo>
                  <a:lnTo>
                    <a:pt x="906576" y="247205"/>
                  </a:lnTo>
                  <a:lnTo>
                    <a:pt x="908465" y="224490"/>
                  </a:lnTo>
                  <a:lnTo>
                    <a:pt x="907770" y="217737"/>
                  </a:lnTo>
                  <a:close/>
                </a:path>
                <a:path w="3545840" h="746125" extrusionOk="0">
                  <a:moveTo>
                    <a:pt x="1099528" y="26193"/>
                  </a:moveTo>
                  <a:lnTo>
                    <a:pt x="1017131" y="26193"/>
                  </a:lnTo>
                  <a:lnTo>
                    <a:pt x="929222" y="504233"/>
                  </a:lnTo>
                  <a:lnTo>
                    <a:pt x="1011619" y="504233"/>
                  </a:lnTo>
                  <a:lnTo>
                    <a:pt x="1099528" y="26193"/>
                  </a:lnTo>
                  <a:close/>
                </a:path>
                <a:path w="3545840" h="746125" extrusionOk="0">
                  <a:moveTo>
                    <a:pt x="983126" y="536975"/>
                  </a:moveTo>
                  <a:lnTo>
                    <a:pt x="598609" y="536975"/>
                  </a:lnTo>
                  <a:lnTo>
                    <a:pt x="586115" y="604916"/>
                  </a:lnTo>
                  <a:lnTo>
                    <a:pt x="906546" y="604916"/>
                  </a:lnTo>
                  <a:lnTo>
                    <a:pt x="881257" y="742434"/>
                  </a:lnTo>
                  <a:lnTo>
                    <a:pt x="963653" y="742434"/>
                  </a:lnTo>
                  <a:lnTo>
                    <a:pt x="997673" y="557439"/>
                  </a:lnTo>
                  <a:lnTo>
                    <a:pt x="983126" y="536975"/>
                  </a:lnTo>
                  <a:close/>
                </a:path>
                <a:path w="3545840" h="746125" extrusionOk="0">
                  <a:moveTo>
                    <a:pt x="944235" y="69577"/>
                  </a:moveTo>
                  <a:lnTo>
                    <a:pt x="622140" y="69577"/>
                  </a:lnTo>
                  <a:lnTo>
                    <a:pt x="610399" y="133425"/>
                  </a:lnTo>
                  <a:lnTo>
                    <a:pt x="932494" y="133425"/>
                  </a:lnTo>
                  <a:lnTo>
                    <a:pt x="944235" y="69577"/>
                  </a:lnTo>
                  <a:close/>
                </a:path>
                <a:path w="3545840" h="746125" extrusionOk="0">
                  <a:moveTo>
                    <a:pt x="838845" y="0"/>
                  </a:moveTo>
                  <a:lnTo>
                    <a:pt x="768101" y="0"/>
                  </a:lnTo>
                  <a:lnTo>
                    <a:pt x="746983" y="69577"/>
                  </a:lnTo>
                  <a:lnTo>
                    <a:pt x="831876" y="69577"/>
                  </a:lnTo>
                  <a:lnTo>
                    <a:pt x="838845" y="0"/>
                  </a:lnTo>
                  <a:close/>
                </a:path>
                <a:path w="3545840" h="746125" extrusionOk="0">
                  <a:moveTo>
                    <a:pt x="1614075" y="125239"/>
                  </a:moveTo>
                  <a:lnTo>
                    <a:pt x="1521691" y="125239"/>
                  </a:lnTo>
                  <a:lnTo>
                    <a:pt x="1515820" y="157163"/>
                  </a:lnTo>
                  <a:lnTo>
                    <a:pt x="1311589" y="371626"/>
                  </a:lnTo>
                  <a:lnTo>
                    <a:pt x="1313793" y="382267"/>
                  </a:lnTo>
                  <a:lnTo>
                    <a:pt x="1399519" y="382267"/>
                  </a:lnTo>
                  <a:lnTo>
                    <a:pt x="1551289" y="217737"/>
                  </a:lnTo>
                  <a:lnTo>
                    <a:pt x="1644505" y="217737"/>
                  </a:lnTo>
                  <a:lnTo>
                    <a:pt x="1608505" y="155526"/>
                  </a:lnTo>
                  <a:lnTo>
                    <a:pt x="1614075" y="125239"/>
                  </a:lnTo>
                  <a:close/>
                </a:path>
                <a:path w="3545840" h="746125" extrusionOk="0">
                  <a:moveTo>
                    <a:pt x="1644505" y="217737"/>
                  </a:moveTo>
                  <a:lnTo>
                    <a:pt x="1551289" y="217737"/>
                  </a:lnTo>
                  <a:lnTo>
                    <a:pt x="1645044" y="382267"/>
                  </a:lnTo>
                  <a:lnTo>
                    <a:pt x="1726608" y="382267"/>
                  </a:lnTo>
                  <a:lnTo>
                    <a:pt x="1733558" y="371626"/>
                  </a:lnTo>
                  <a:lnTo>
                    <a:pt x="1644505" y="217737"/>
                  </a:lnTo>
                  <a:close/>
                </a:path>
                <a:path w="3545840" h="746125" extrusionOk="0">
                  <a:moveTo>
                    <a:pt x="1767376" y="56480"/>
                  </a:moveTo>
                  <a:lnTo>
                    <a:pt x="1393679" y="56480"/>
                  </a:lnTo>
                  <a:lnTo>
                    <a:pt x="1381034" y="125239"/>
                  </a:lnTo>
                  <a:lnTo>
                    <a:pt x="1754731" y="125239"/>
                  </a:lnTo>
                  <a:lnTo>
                    <a:pt x="1767376" y="56480"/>
                  </a:lnTo>
                  <a:close/>
                </a:path>
                <a:path w="3545840" h="746125" extrusionOk="0">
                  <a:moveTo>
                    <a:pt x="1538031" y="511600"/>
                  </a:moveTo>
                  <a:lnTo>
                    <a:pt x="1453970" y="511600"/>
                  </a:lnTo>
                  <a:lnTo>
                    <a:pt x="1412424" y="737523"/>
                  </a:lnTo>
                  <a:lnTo>
                    <a:pt x="1496485" y="737523"/>
                  </a:lnTo>
                  <a:lnTo>
                    <a:pt x="1538031" y="511600"/>
                  </a:lnTo>
                  <a:close/>
                </a:path>
                <a:path w="3545840" h="746125" extrusionOk="0">
                  <a:moveTo>
                    <a:pt x="1770399" y="442841"/>
                  </a:moveTo>
                  <a:lnTo>
                    <a:pt x="1246059" y="442841"/>
                  </a:lnTo>
                  <a:lnTo>
                    <a:pt x="1233414" y="511600"/>
                  </a:lnTo>
                  <a:lnTo>
                    <a:pt x="1757755" y="511600"/>
                  </a:lnTo>
                  <a:lnTo>
                    <a:pt x="1770399" y="442841"/>
                  </a:lnTo>
                  <a:close/>
                </a:path>
                <a:path w="3545840" h="746125" extrusionOk="0">
                  <a:moveTo>
                    <a:pt x="2290034" y="582815"/>
                  </a:moveTo>
                  <a:lnTo>
                    <a:pt x="1765694" y="582815"/>
                  </a:lnTo>
                  <a:lnTo>
                    <a:pt x="1753200" y="650755"/>
                  </a:lnTo>
                  <a:lnTo>
                    <a:pt x="2277540" y="650755"/>
                  </a:lnTo>
                  <a:lnTo>
                    <a:pt x="2290034" y="582815"/>
                  </a:lnTo>
                  <a:close/>
                </a:path>
                <a:path w="3545840" h="746125" extrusionOk="0">
                  <a:moveTo>
                    <a:pt x="1908645" y="452664"/>
                  </a:moveTo>
                  <a:lnTo>
                    <a:pt x="1884711" y="582815"/>
                  </a:lnTo>
                  <a:lnTo>
                    <a:pt x="1967107" y="582815"/>
                  </a:lnTo>
                  <a:lnTo>
                    <a:pt x="1990590" y="455119"/>
                  </a:lnTo>
                  <a:lnTo>
                    <a:pt x="1908645" y="452664"/>
                  </a:lnTo>
                  <a:close/>
                </a:path>
                <a:path w="3545840" h="746125" extrusionOk="0">
                  <a:moveTo>
                    <a:pt x="2189958" y="452664"/>
                  </a:moveTo>
                  <a:lnTo>
                    <a:pt x="2107110" y="455119"/>
                  </a:lnTo>
                  <a:lnTo>
                    <a:pt x="2083627" y="582815"/>
                  </a:lnTo>
                  <a:lnTo>
                    <a:pt x="2166024" y="582815"/>
                  </a:lnTo>
                  <a:lnTo>
                    <a:pt x="2189958" y="452664"/>
                  </a:lnTo>
                  <a:close/>
                </a:path>
                <a:path w="3545840" h="746125" extrusionOk="0">
                  <a:moveTo>
                    <a:pt x="2199852" y="45839"/>
                  </a:moveTo>
                  <a:lnTo>
                    <a:pt x="2053370" y="45839"/>
                  </a:lnTo>
                  <a:lnTo>
                    <a:pt x="2039037" y="46555"/>
                  </a:lnTo>
                  <a:lnTo>
                    <a:pt x="1998828" y="57299"/>
                  </a:lnTo>
                  <a:lnTo>
                    <a:pt x="1963610" y="79093"/>
                  </a:lnTo>
                  <a:lnTo>
                    <a:pt x="1934585" y="109073"/>
                  </a:lnTo>
                  <a:lnTo>
                    <a:pt x="1912702" y="146317"/>
                  </a:lnTo>
                  <a:lnTo>
                    <a:pt x="1899988" y="187450"/>
                  </a:lnTo>
                  <a:lnTo>
                    <a:pt x="1881473" y="288133"/>
                  </a:lnTo>
                  <a:lnTo>
                    <a:pt x="1878607" y="316169"/>
                  </a:lnTo>
                  <a:lnTo>
                    <a:pt x="1878974" y="329726"/>
                  </a:lnTo>
                  <a:lnTo>
                    <a:pt x="1892082" y="377816"/>
                  </a:lnTo>
                  <a:lnTo>
                    <a:pt x="1922348" y="412094"/>
                  </a:lnTo>
                  <a:lnTo>
                    <a:pt x="1968703" y="429028"/>
                  </a:lnTo>
                  <a:lnTo>
                    <a:pt x="1982772" y="429744"/>
                  </a:lnTo>
                  <a:lnTo>
                    <a:pt x="2129254" y="429744"/>
                  </a:lnTo>
                  <a:lnTo>
                    <a:pt x="2170077" y="423298"/>
                  </a:lnTo>
                  <a:lnTo>
                    <a:pt x="2207673" y="404982"/>
                  </a:lnTo>
                  <a:lnTo>
                    <a:pt x="2239042" y="377816"/>
                  </a:lnTo>
                  <a:lnTo>
                    <a:pt x="2252113" y="360985"/>
                  </a:lnTo>
                  <a:lnTo>
                    <a:pt x="2021217" y="360985"/>
                  </a:lnTo>
                  <a:lnTo>
                    <a:pt x="2012804" y="360627"/>
                  </a:lnTo>
                  <a:lnTo>
                    <a:pt x="1976072" y="343130"/>
                  </a:lnTo>
                  <a:lnTo>
                    <a:pt x="1962577" y="300821"/>
                  </a:lnTo>
                  <a:lnTo>
                    <a:pt x="1963095" y="293761"/>
                  </a:lnTo>
                  <a:lnTo>
                    <a:pt x="1982443" y="187450"/>
                  </a:lnTo>
                  <a:lnTo>
                    <a:pt x="1999485" y="148773"/>
                  </a:lnTo>
                  <a:lnTo>
                    <a:pt x="2034527" y="121147"/>
                  </a:lnTo>
                  <a:lnTo>
                    <a:pt x="2066526" y="114598"/>
                  </a:lnTo>
                  <a:lnTo>
                    <a:pt x="2297186" y="114598"/>
                  </a:lnTo>
                  <a:lnTo>
                    <a:pt x="2295381" y="109073"/>
                  </a:lnTo>
                  <a:lnTo>
                    <a:pt x="2269127" y="70805"/>
                  </a:lnTo>
                  <a:lnTo>
                    <a:pt x="2226375" y="48704"/>
                  </a:lnTo>
                  <a:lnTo>
                    <a:pt x="2213557" y="46555"/>
                  </a:lnTo>
                  <a:lnTo>
                    <a:pt x="2199852" y="45839"/>
                  </a:lnTo>
                  <a:close/>
                </a:path>
                <a:path w="3545840" h="746125" extrusionOk="0">
                  <a:moveTo>
                    <a:pt x="2297186" y="114598"/>
                  </a:moveTo>
                  <a:lnTo>
                    <a:pt x="2161407" y="114598"/>
                  </a:lnTo>
                  <a:lnTo>
                    <a:pt x="2169811" y="115007"/>
                  </a:lnTo>
                  <a:lnTo>
                    <a:pt x="2177544" y="116235"/>
                  </a:lnTo>
                  <a:lnTo>
                    <a:pt x="2209626" y="137518"/>
                  </a:lnTo>
                  <a:lnTo>
                    <a:pt x="2219839" y="174762"/>
                  </a:lnTo>
                  <a:lnTo>
                    <a:pt x="2219477" y="181822"/>
                  </a:lnTo>
                  <a:lnTo>
                    <a:pt x="2200169" y="288133"/>
                  </a:lnTo>
                  <a:lnTo>
                    <a:pt x="2182723" y="326810"/>
                  </a:lnTo>
                  <a:lnTo>
                    <a:pt x="2147946" y="355255"/>
                  </a:lnTo>
                  <a:lnTo>
                    <a:pt x="2116098" y="360985"/>
                  </a:lnTo>
                  <a:lnTo>
                    <a:pt x="2252113" y="360985"/>
                  </a:lnTo>
                  <a:lnTo>
                    <a:pt x="2275191" y="316169"/>
                  </a:lnTo>
                  <a:lnTo>
                    <a:pt x="2301151" y="187450"/>
                  </a:lnTo>
                  <a:lnTo>
                    <a:pt x="2303980" y="159619"/>
                  </a:lnTo>
                  <a:lnTo>
                    <a:pt x="2303565" y="146317"/>
                  </a:lnTo>
                  <a:lnTo>
                    <a:pt x="2301930" y="133425"/>
                  </a:lnTo>
                  <a:lnTo>
                    <a:pt x="2299209" y="120788"/>
                  </a:lnTo>
                  <a:lnTo>
                    <a:pt x="2297186" y="114598"/>
                  </a:lnTo>
                  <a:close/>
                </a:path>
                <a:path w="3545840" h="746125" extrusionOk="0">
                  <a:moveTo>
                    <a:pt x="3002839" y="248023"/>
                  </a:moveTo>
                  <a:lnTo>
                    <a:pt x="2920443" y="248023"/>
                  </a:lnTo>
                  <a:lnTo>
                    <a:pt x="2889133" y="418284"/>
                  </a:lnTo>
                  <a:lnTo>
                    <a:pt x="2971529" y="418284"/>
                  </a:lnTo>
                  <a:lnTo>
                    <a:pt x="3002839" y="248023"/>
                  </a:lnTo>
                  <a:close/>
                </a:path>
                <a:path w="3545840" h="746125" extrusionOk="0">
                  <a:moveTo>
                    <a:pt x="2758326" y="43383"/>
                  </a:moveTo>
                  <a:lnTo>
                    <a:pt x="2693408" y="43383"/>
                  </a:lnTo>
                  <a:lnTo>
                    <a:pt x="2669500" y="44969"/>
                  </a:lnTo>
                  <a:lnTo>
                    <a:pt x="2628049" y="57657"/>
                  </a:lnTo>
                  <a:lnTo>
                    <a:pt x="2595511" y="82981"/>
                  </a:lnTo>
                  <a:lnTo>
                    <a:pt x="2574438" y="120635"/>
                  </a:lnTo>
                  <a:lnTo>
                    <a:pt x="2541265" y="291407"/>
                  </a:lnTo>
                  <a:lnTo>
                    <a:pt x="2538725" y="314838"/>
                  </a:lnTo>
                  <a:lnTo>
                    <a:pt x="2540286" y="335200"/>
                  </a:lnTo>
                  <a:lnTo>
                    <a:pt x="2569174" y="377816"/>
                  </a:lnTo>
                  <a:lnTo>
                    <a:pt x="2605958" y="390504"/>
                  </a:lnTo>
                  <a:lnTo>
                    <a:pt x="2629282" y="392090"/>
                  </a:lnTo>
                  <a:lnTo>
                    <a:pt x="2694201" y="392090"/>
                  </a:lnTo>
                  <a:lnTo>
                    <a:pt x="2739895" y="385746"/>
                  </a:lnTo>
                  <a:lnTo>
                    <a:pt x="2777102" y="366715"/>
                  </a:lnTo>
                  <a:lnTo>
                    <a:pt x="2804121" y="335200"/>
                  </a:lnTo>
                  <a:lnTo>
                    <a:pt x="2809396" y="323331"/>
                  </a:lnTo>
                  <a:lnTo>
                    <a:pt x="2653579" y="323331"/>
                  </a:lnTo>
                  <a:lnTo>
                    <a:pt x="2643747" y="322768"/>
                  </a:lnTo>
                  <a:lnTo>
                    <a:pt x="2623080" y="296830"/>
                  </a:lnTo>
                  <a:lnTo>
                    <a:pt x="2623758" y="291407"/>
                  </a:lnTo>
                  <a:lnTo>
                    <a:pt x="2652462" y="134789"/>
                  </a:lnTo>
                  <a:lnTo>
                    <a:pt x="2692415" y="112142"/>
                  </a:lnTo>
                  <a:lnTo>
                    <a:pt x="2848233" y="112142"/>
                  </a:lnTo>
                  <a:lnTo>
                    <a:pt x="2847323" y="100273"/>
                  </a:lnTo>
                  <a:lnTo>
                    <a:pt x="2818435" y="57657"/>
                  </a:lnTo>
                  <a:lnTo>
                    <a:pt x="2781651" y="44969"/>
                  </a:lnTo>
                  <a:lnTo>
                    <a:pt x="2758326" y="43383"/>
                  </a:lnTo>
                  <a:close/>
                </a:path>
                <a:path w="3545840" h="746125" extrusionOk="0">
                  <a:moveTo>
                    <a:pt x="2848233" y="112142"/>
                  </a:moveTo>
                  <a:lnTo>
                    <a:pt x="2734030" y="112142"/>
                  </a:lnTo>
                  <a:lnTo>
                    <a:pt x="2743800" y="112756"/>
                  </a:lnTo>
                  <a:lnTo>
                    <a:pt x="2751472" y="114598"/>
                  </a:lnTo>
                  <a:lnTo>
                    <a:pt x="2757046" y="117668"/>
                  </a:lnTo>
                  <a:lnTo>
                    <a:pt x="2760521" y="121965"/>
                  </a:lnTo>
                  <a:lnTo>
                    <a:pt x="2764411" y="127968"/>
                  </a:lnTo>
                  <a:lnTo>
                    <a:pt x="2765453" y="135881"/>
                  </a:lnTo>
                  <a:lnTo>
                    <a:pt x="2736744" y="291407"/>
                  </a:lnTo>
                  <a:lnTo>
                    <a:pt x="2705180" y="322768"/>
                  </a:lnTo>
                  <a:lnTo>
                    <a:pt x="2695193" y="323331"/>
                  </a:lnTo>
                  <a:lnTo>
                    <a:pt x="2809396" y="323331"/>
                  </a:lnTo>
                  <a:lnTo>
                    <a:pt x="2813171" y="314838"/>
                  </a:lnTo>
                  <a:lnTo>
                    <a:pt x="2819249" y="291407"/>
                  </a:lnTo>
                  <a:lnTo>
                    <a:pt x="2827227" y="248023"/>
                  </a:lnTo>
                  <a:lnTo>
                    <a:pt x="3002839" y="248023"/>
                  </a:lnTo>
                  <a:lnTo>
                    <a:pt x="3015484" y="179264"/>
                  </a:lnTo>
                  <a:lnTo>
                    <a:pt x="2839871" y="179264"/>
                  </a:lnTo>
                  <a:lnTo>
                    <a:pt x="2846344" y="144066"/>
                  </a:lnTo>
                  <a:lnTo>
                    <a:pt x="2848884" y="120635"/>
                  </a:lnTo>
                  <a:lnTo>
                    <a:pt x="2848233" y="112142"/>
                  </a:lnTo>
                  <a:close/>
                </a:path>
                <a:path w="3545840" h="746125" extrusionOk="0">
                  <a:moveTo>
                    <a:pt x="3043633" y="26193"/>
                  </a:moveTo>
                  <a:lnTo>
                    <a:pt x="2961236" y="26193"/>
                  </a:lnTo>
                  <a:lnTo>
                    <a:pt x="2933087" y="179264"/>
                  </a:lnTo>
                  <a:lnTo>
                    <a:pt x="3015484" y="179264"/>
                  </a:lnTo>
                  <a:lnTo>
                    <a:pt x="3043633" y="26193"/>
                  </a:lnTo>
                  <a:close/>
                </a:path>
                <a:path w="3545840" h="746125" extrusionOk="0">
                  <a:moveTo>
                    <a:pt x="2646069" y="459212"/>
                  </a:moveTo>
                  <a:lnTo>
                    <a:pt x="2565337" y="459212"/>
                  </a:lnTo>
                  <a:lnTo>
                    <a:pt x="2523942" y="684316"/>
                  </a:lnTo>
                  <a:lnTo>
                    <a:pt x="2526114" y="687591"/>
                  </a:lnTo>
                  <a:lnTo>
                    <a:pt x="2529245" y="691683"/>
                  </a:lnTo>
                  <a:lnTo>
                    <a:pt x="2533336" y="696595"/>
                  </a:lnTo>
                  <a:lnTo>
                    <a:pt x="2537326" y="702052"/>
                  </a:lnTo>
                  <a:lnTo>
                    <a:pt x="2541644" y="707236"/>
                  </a:lnTo>
                  <a:lnTo>
                    <a:pt x="2546289" y="712147"/>
                  </a:lnTo>
                  <a:lnTo>
                    <a:pt x="2550834" y="717605"/>
                  </a:lnTo>
                  <a:lnTo>
                    <a:pt x="2555480" y="722516"/>
                  </a:lnTo>
                  <a:lnTo>
                    <a:pt x="2560225" y="726882"/>
                  </a:lnTo>
                  <a:lnTo>
                    <a:pt x="2564871" y="731793"/>
                  </a:lnTo>
                  <a:lnTo>
                    <a:pt x="2568935" y="735340"/>
                  </a:lnTo>
                  <a:lnTo>
                    <a:pt x="2572417" y="737523"/>
                  </a:lnTo>
                  <a:lnTo>
                    <a:pt x="2908661" y="737523"/>
                  </a:lnTo>
                  <a:lnTo>
                    <a:pt x="2921005" y="670401"/>
                  </a:lnTo>
                  <a:lnTo>
                    <a:pt x="2615555" y="670401"/>
                  </a:lnTo>
                  <a:lnTo>
                    <a:pt x="2612150" y="669309"/>
                  </a:lnTo>
                  <a:lnTo>
                    <a:pt x="2610332" y="667127"/>
                  </a:lnTo>
                  <a:lnTo>
                    <a:pt x="2609068" y="664944"/>
                  </a:lnTo>
                  <a:lnTo>
                    <a:pt x="2608989" y="660851"/>
                  </a:lnTo>
                  <a:lnTo>
                    <a:pt x="2619124" y="605735"/>
                  </a:lnTo>
                  <a:lnTo>
                    <a:pt x="2932896" y="605735"/>
                  </a:lnTo>
                  <a:lnTo>
                    <a:pt x="2945089" y="539431"/>
                  </a:lnTo>
                  <a:lnTo>
                    <a:pt x="2631317" y="539431"/>
                  </a:lnTo>
                  <a:lnTo>
                    <a:pt x="2646069" y="459212"/>
                  </a:lnTo>
                  <a:close/>
                </a:path>
                <a:path w="3545840" h="746125" extrusionOk="0">
                  <a:moveTo>
                    <a:pt x="2932896" y="605735"/>
                  </a:moveTo>
                  <a:lnTo>
                    <a:pt x="2850500" y="605735"/>
                  </a:lnTo>
                  <a:lnTo>
                    <a:pt x="2838608" y="670401"/>
                  </a:lnTo>
                  <a:lnTo>
                    <a:pt x="2921005" y="670401"/>
                  </a:lnTo>
                  <a:lnTo>
                    <a:pt x="2932896" y="605735"/>
                  </a:lnTo>
                  <a:close/>
                </a:path>
                <a:path w="3545840" h="746125" extrusionOk="0">
                  <a:moveTo>
                    <a:pt x="2959841" y="459212"/>
                  </a:moveTo>
                  <a:lnTo>
                    <a:pt x="2877445" y="459212"/>
                  </a:lnTo>
                  <a:lnTo>
                    <a:pt x="2862693" y="539431"/>
                  </a:lnTo>
                  <a:lnTo>
                    <a:pt x="2945089" y="539431"/>
                  </a:lnTo>
                  <a:lnTo>
                    <a:pt x="2959841" y="459212"/>
                  </a:lnTo>
                  <a:close/>
                </a:path>
                <a:path w="3545840" h="746125" extrusionOk="0">
                  <a:moveTo>
                    <a:pt x="3313474" y="500959"/>
                  </a:moveTo>
                  <a:lnTo>
                    <a:pt x="3229413" y="500959"/>
                  </a:lnTo>
                  <a:lnTo>
                    <a:pt x="3185910" y="737523"/>
                  </a:lnTo>
                  <a:lnTo>
                    <a:pt x="3269971" y="737523"/>
                  </a:lnTo>
                  <a:lnTo>
                    <a:pt x="3313474" y="500959"/>
                  </a:lnTo>
                  <a:close/>
                </a:path>
                <a:path w="3545840" h="746125" extrusionOk="0">
                  <a:moveTo>
                    <a:pt x="3545843" y="432200"/>
                  </a:moveTo>
                  <a:lnTo>
                    <a:pt x="3021502" y="432200"/>
                  </a:lnTo>
                  <a:lnTo>
                    <a:pt x="3008857" y="500959"/>
                  </a:lnTo>
                  <a:lnTo>
                    <a:pt x="3533198" y="500959"/>
                  </a:lnTo>
                  <a:lnTo>
                    <a:pt x="3545843" y="432200"/>
                  </a:lnTo>
                  <a:close/>
                </a:path>
                <a:path w="3545840" h="746125" extrusionOk="0">
                  <a:moveTo>
                    <a:pt x="3478718" y="56480"/>
                  </a:moveTo>
                  <a:lnTo>
                    <a:pt x="3149687" y="56480"/>
                  </a:lnTo>
                  <a:lnTo>
                    <a:pt x="3104829" y="300411"/>
                  </a:lnTo>
                  <a:lnTo>
                    <a:pt x="3132020" y="329061"/>
                  </a:lnTo>
                  <a:lnTo>
                    <a:pt x="3164275" y="352799"/>
                  </a:lnTo>
                  <a:lnTo>
                    <a:pt x="3484983" y="352799"/>
                  </a:lnTo>
                  <a:lnTo>
                    <a:pt x="3490833" y="351162"/>
                  </a:lnTo>
                  <a:lnTo>
                    <a:pt x="3498695" y="344614"/>
                  </a:lnTo>
                  <a:lnTo>
                    <a:pt x="3501564" y="338065"/>
                  </a:lnTo>
                  <a:lnTo>
                    <a:pt x="3511499" y="284040"/>
                  </a:lnTo>
                  <a:lnTo>
                    <a:pt x="3199392" y="284040"/>
                  </a:lnTo>
                  <a:lnTo>
                    <a:pt x="3195985" y="282949"/>
                  </a:lnTo>
                  <a:lnTo>
                    <a:pt x="3192349" y="278583"/>
                  </a:lnTo>
                  <a:lnTo>
                    <a:pt x="3191992" y="274490"/>
                  </a:lnTo>
                  <a:lnTo>
                    <a:pt x="3219439" y="125239"/>
                  </a:lnTo>
                  <a:lnTo>
                    <a:pt x="3539415" y="125239"/>
                  </a:lnTo>
                  <a:lnTo>
                    <a:pt x="3539515" y="124148"/>
                  </a:lnTo>
                  <a:lnTo>
                    <a:pt x="3536608" y="117327"/>
                  </a:lnTo>
                  <a:lnTo>
                    <a:pt x="3530245" y="109687"/>
                  </a:lnTo>
                  <a:lnTo>
                    <a:pt x="3500549" y="72033"/>
                  </a:lnTo>
                  <a:lnTo>
                    <a:pt x="3496913" y="67667"/>
                  </a:lnTo>
                  <a:lnTo>
                    <a:pt x="3492849" y="64120"/>
                  </a:lnTo>
                  <a:lnTo>
                    <a:pt x="3488357" y="61392"/>
                  </a:lnTo>
                  <a:lnTo>
                    <a:pt x="3484520" y="58117"/>
                  </a:lnTo>
                  <a:lnTo>
                    <a:pt x="3478718" y="56480"/>
                  </a:lnTo>
                  <a:close/>
                </a:path>
                <a:path w="3545840" h="746125" extrusionOk="0">
                  <a:moveTo>
                    <a:pt x="3539415" y="125239"/>
                  </a:moveTo>
                  <a:lnTo>
                    <a:pt x="3448872" y="125239"/>
                  </a:lnTo>
                  <a:lnTo>
                    <a:pt x="3451774" y="126058"/>
                  </a:lnTo>
                  <a:lnTo>
                    <a:pt x="3453692" y="127695"/>
                  </a:lnTo>
                  <a:lnTo>
                    <a:pt x="3456266" y="128786"/>
                  </a:lnTo>
                  <a:lnTo>
                    <a:pt x="3457101" y="131788"/>
                  </a:lnTo>
                  <a:lnTo>
                    <a:pt x="3429102" y="284040"/>
                  </a:lnTo>
                  <a:lnTo>
                    <a:pt x="3511499" y="284040"/>
                  </a:lnTo>
                  <a:lnTo>
                    <a:pt x="3537591" y="142156"/>
                  </a:lnTo>
                  <a:lnTo>
                    <a:pt x="3538417" y="136153"/>
                  </a:lnTo>
                  <a:lnTo>
                    <a:pt x="3539415" y="125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29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4417317" y="3577778"/>
            <a:ext cx="2190750" cy="314325"/>
          </a:xfrm>
          <a:custGeom>
            <a:avLst/>
            <a:gdLst/>
            <a:ahLst/>
            <a:cxnLst/>
            <a:rect l="l" t="t" r="r" b="b"/>
            <a:pathLst>
              <a:path w="2190750" h="314325" extrusionOk="0">
                <a:moveTo>
                  <a:pt x="286841" y="243780"/>
                </a:moveTo>
                <a:lnTo>
                  <a:pt x="0" y="243780"/>
                </a:lnTo>
                <a:lnTo>
                  <a:pt x="0" y="276076"/>
                </a:lnTo>
                <a:lnTo>
                  <a:pt x="286841" y="276076"/>
                </a:lnTo>
                <a:lnTo>
                  <a:pt x="286841" y="243780"/>
                </a:lnTo>
                <a:close/>
              </a:path>
              <a:path w="2190750" h="314325" extrusionOk="0">
                <a:moveTo>
                  <a:pt x="260796" y="160089"/>
                </a:moveTo>
                <a:lnTo>
                  <a:pt x="24655" y="160089"/>
                </a:lnTo>
                <a:lnTo>
                  <a:pt x="24655" y="190648"/>
                </a:lnTo>
                <a:lnTo>
                  <a:pt x="260796" y="190648"/>
                </a:lnTo>
                <a:lnTo>
                  <a:pt x="260796" y="160089"/>
                </a:lnTo>
                <a:close/>
              </a:path>
              <a:path w="2190750" h="314325" extrusionOk="0">
                <a:moveTo>
                  <a:pt x="107305" y="60076"/>
                </a:moveTo>
                <a:lnTo>
                  <a:pt x="68758" y="60076"/>
                </a:lnTo>
                <a:lnTo>
                  <a:pt x="68758" y="160089"/>
                </a:lnTo>
                <a:lnTo>
                  <a:pt x="107305" y="160089"/>
                </a:lnTo>
                <a:lnTo>
                  <a:pt x="107305" y="60076"/>
                </a:lnTo>
                <a:close/>
              </a:path>
              <a:path w="2190750" h="314325" extrusionOk="0">
                <a:moveTo>
                  <a:pt x="215999" y="60076"/>
                </a:moveTo>
                <a:lnTo>
                  <a:pt x="177799" y="60076"/>
                </a:lnTo>
                <a:lnTo>
                  <a:pt x="177799" y="160089"/>
                </a:lnTo>
                <a:lnTo>
                  <a:pt x="215999" y="160089"/>
                </a:lnTo>
                <a:lnTo>
                  <a:pt x="215999" y="60076"/>
                </a:lnTo>
                <a:close/>
              </a:path>
              <a:path w="2190750" h="314325" extrusionOk="0">
                <a:moveTo>
                  <a:pt x="261838" y="29170"/>
                </a:moveTo>
                <a:lnTo>
                  <a:pt x="23614" y="29170"/>
                </a:lnTo>
                <a:lnTo>
                  <a:pt x="23614" y="60076"/>
                </a:lnTo>
                <a:lnTo>
                  <a:pt x="261838" y="60076"/>
                </a:lnTo>
                <a:lnTo>
                  <a:pt x="261838" y="29170"/>
                </a:lnTo>
                <a:close/>
              </a:path>
              <a:path w="2190750" h="314325" extrusionOk="0">
                <a:moveTo>
                  <a:pt x="594171" y="245516"/>
                </a:moveTo>
                <a:lnTo>
                  <a:pt x="307330" y="245516"/>
                </a:lnTo>
                <a:lnTo>
                  <a:pt x="307330" y="277465"/>
                </a:lnTo>
                <a:lnTo>
                  <a:pt x="594171" y="277465"/>
                </a:lnTo>
                <a:lnTo>
                  <a:pt x="594171" y="245516"/>
                </a:lnTo>
                <a:close/>
              </a:path>
              <a:path w="2190750" h="314325" extrusionOk="0">
                <a:moveTo>
                  <a:pt x="469155" y="194468"/>
                </a:moveTo>
                <a:lnTo>
                  <a:pt x="430956" y="194468"/>
                </a:lnTo>
                <a:lnTo>
                  <a:pt x="430956" y="245516"/>
                </a:lnTo>
                <a:lnTo>
                  <a:pt x="469155" y="245516"/>
                </a:lnTo>
                <a:lnTo>
                  <a:pt x="469155" y="194468"/>
                </a:lnTo>
                <a:close/>
              </a:path>
              <a:path w="2190750" h="314325" extrusionOk="0">
                <a:moveTo>
                  <a:pt x="560139" y="21530"/>
                </a:moveTo>
                <a:lnTo>
                  <a:pt x="340667" y="21530"/>
                </a:lnTo>
                <a:lnTo>
                  <a:pt x="340667" y="52784"/>
                </a:lnTo>
                <a:lnTo>
                  <a:pt x="521940" y="52784"/>
                </a:lnTo>
                <a:lnTo>
                  <a:pt x="521940" y="91678"/>
                </a:lnTo>
                <a:lnTo>
                  <a:pt x="341362" y="91678"/>
                </a:lnTo>
                <a:lnTo>
                  <a:pt x="341362" y="194468"/>
                </a:lnTo>
                <a:lnTo>
                  <a:pt x="567432" y="194468"/>
                </a:lnTo>
                <a:lnTo>
                  <a:pt x="567432" y="162867"/>
                </a:lnTo>
                <a:lnTo>
                  <a:pt x="379908" y="162867"/>
                </a:lnTo>
                <a:lnTo>
                  <a:pt x="379908" y="122237"/>
                </a:lnTo>
                <a:lnTo>
                  <a:pt x="560139" y="122237"/>
                </a:lnTo>
                <a:lnTo>
                  <a:pt x="560139" y="21530"/>
                </a:lnTo>
                <a:close/>
              </a:path>
              <a:path w="2190750" h="314325" extrusionOk="0">
                <a:moveTo>
                  <a:pt x="821283" y="6598"/>
                </a:moveTo>
                <a:lnTo>
                  <a:pt x="784473" y="6598"/>
                </a:lnTo>
                <a:lnTo>
                  <a:pt x="784473" y="78829"/>
                </a:lnTo>
                <a:lnTo>
                  <a:pt x="745232" y="78829"/>
                </a:lnTo>
                <a:lnTo>
                  <a:pt x="745232" y="110083"/>
                </a:lnTo>
                <a:lnTo>
                  <a:pt x="784473" y="110083"/>
                </a:lnTo>
                <a:lnTo>
                  <a:pt x="784473" y="189259"/>
                </a:lnTo>
                <a:lnTo>
                  <a:pt x="821283" y="189259"/>
                </a:lnTo>
                <a:lnTo>
                  <a:pt x="821283" y="6598"/>
                </a:lnTo>
                <a:close/>
              </a:path>
              <a:path w="2190750" h="314325" extrusionOk="0">
                <a:moveTo>
                  <a:pt x="711547" y="54867"/>
                </a:moveTo>
                <a:lnTo>
                  <a:pt x="674042" y="54867"/>
                </a:lnTo>
                <a:lnTo>
                  <a:pt x="674042" y="67369"/>
                </a:lnTo>
                <a:lnTo>
                  <a:pt x="670293" y="94065"/>
                </a:lnTo>
                <a:lnTo>
                  <a:pt x="658893" y="119329"/>
                </a:lnTo>
                <a:lnTo>
                  <a:pt x="639614" y="141011"/>
                </a:lnTo>
                <a:lnTo>
                  <a:pt x="612229" y="156964"/>
                </a:lnTo>
                <a:lnTo>
                  <a:pt x="632370" y="187176"/>
                </a:lnTo>
                <a:lnTo>
                  <a:pt x="652929" y="176299"/>
                </a:lnTo>
                <a:lnTo>
                  <a:pt x="669875" y="162021"/>
                </a:lnTo>
                <a:lnTo>
                  <a:pt x="683304" y="144910"/>
                </a:lnTo>
                <a:lnTo>
                  <a:pt x="693315" y="125536"/>
                </a:lnTo>
                <a:lnTo>
                  <a:pt x="734690" y="125536"/>
                </a:lnTo>
                <a:lnTo>
                  <a:pt x="725850" y="115791"/>
                </a:lnTo>
                <a:lnTo>
                  <a:pt x="715076" y="92337"/>
                </a:lnTo>
                <a:lnTo>
                  <a:pt x="711547" y="67369"/>
                </a:lnTo>
                <a:lnTo>
                  <a:pt x="711547" y="54867"/>
                </a:lnTo>
                <a:close/>
              </a:path>
              <a:path w="2190750" h="314325" extrusionOk="0">
                <a:moveTo>
                  <a:pt x="734690" y="125536"/>
                </a:moveTo>
                <a:lnTo>
                  <a:pt x="693315" y="125536"/>
                </a:lnTo>
                <a:lnTo>
                  <a:pt x="703028" y="142780"/>
                </a:lnTo>
                <a:lnTo>
                  <a:pt x="715801" y="158005"/>
                </a:lnTo>
                <a:lnTo>
                  <a:pt x="731699" y="170757"/>
                </a:lnTo>
                <a:lnTo>
                  <a:pt x="750788" y="180578"/>
                </a:lnTo>
                <a:lnTo>
                  <a:pt x="770235" y="151060"/>
                </a:lnTo>
                <a:lnTo>
                  <a:pt x="744144" y="135957"/>
                </a:lnTo>
                <a:lnTo>
                  <a:pt x="734690" y="125536"/>
                </a:lnTo>
                <a:close/>
              </a:path>
              <a:path w="2190750" h="314325" extrusionOk="0">
                <a:moveTo>
                  <a:pt x="761206" y="23961"/>
                </a:moveTo>
                <a:lnTo>
                  <a:pt x="621258" y="23961"/>
                </a:lnTo>
                <a:lnTo>
                  <a:pt x="621258" y="54867"/>
                </a:lnTo>
                <a:lnTo>
                  <a:pt x="761206" y="54867"/>
                </a:lnTo>
                <a:lnTo>
                  <a:pt x="761206" y="23961"/>
                </a:lnTo>
                <a:close/>
              </a:path>
              <a:path w="2190750" h="314325" extrusionOk="0">
                <a:moveTo>
                  <a:pt x="883096" y="203844"/>
                </a:moveTo>
                <a:lnTo>
                  <a:pt x="668139" y="203844"/>
                </a:lnTo>
                <a:lnTo>
                  <a:pt x="668139" y="234751"/>
                </a:lnTo>
                <a:lnTo>
                  <a:pt x="844550" y="234751"/>
                </a:lnTo>
                <a:lnTo>
                  <a:pt x="844550" y="313928"/>
                </a:lnTo>
                <a:lnTo>
                  <a:pt x="883096" y="313928"/>
                </a:lnTo>
                <a:lnTo>
                  <a:pt x="883096" y="203844"/>
                </a:lnTo>
                <a:close/>
              </a:path>
              <a:path w="2190750" h="314325" extrusionOk="0">
                <a:moveTo>
                  <a:pt x="883096" y="0"/>
                </a:moveTo>
                <a:lnTo>
                  <a:pt x="846286" y="0"/>
                </a:lnTo>
                <a:lnTo>
                  <a:pt x="846286" y="191343"/>
                </a:lnTo>
                <a:lnTo>
                  <a:pt x="883096" y="191343"/>
                </a:lnTo>
                <a:lnTo>
                  <a:pt x="883096" y="0"/>
                </a:lnTo>
                <a:close/>
              </a:path>
              <a:path w="2190750" h="314325" extrusionOk="0">
                <a:moveTo>
                  <a:pt x="1174452" y="24655"/>
                </a:moveTo>
                <a:lnTo>
                  <a:pt x="957064" y="24655"/>
                </a:lnTo>
                <a:lnTo>
                  <a:pt x="957064" y="195163"/>
                </a:lnTo>
                <a:lnTo>
                  <a:pt x="1177230" y="195163"/>
                </a:lnTo>
                <a:lnTo>
                  <a:pt x="1177230" y="164603"/>
                </a:lnTo>
                <a:lnTo>
                  <a:pt x="996305" y="164603"/>
                </a:lnTo>
                <a:lnTo>
                  <a:pt x="996305" y="123973"/>
                </a:lnTo>
                <a:lnTo>
                  <a:pt x="1167159" y="123973"/>
                </a:lnTo>
                <a:lnTo>
                  <a:pt x="1167159" y="93761"/>
                </a:lnTo>
                <a:lnTo>
                  <a:pt x="996305" y="93761"/>
                </a:lnTo>
                <a:lnTo>
                  <a:pt x="996305" y="55909"/>
                </a:lnTo>
                <a:lnTo>
                  <a:pt x="1174452" y="55909"/>
                </a:lnTo>
                <a:lnTo>
                  <a:pt x="1174452" y="24655"/>
                </a:lnTo>
                <a:close/>
              </a:path>
              <a:path w="2190750" h="314325" extrusionOk="0">
                <a:moveTo>
                  <a:pt x="1208831" y="244127"/>
                </a:moveTo>
                <a:lnTo>
                  <a:pt x="921990" y="244127"/>
                </a:lnTo>
                <a:lnTo>
                  <a:pt x="921990" y="275728"/>
                </a:lnTo>
                <a:lnTo>
                  <a:pt x="1208831" y="275728"/>
                </a:lnTo>
                <a:lnTo>
                  <a:pt x="1208831" y="244127"/>
                </a:lnTo>
                <a:close/>
              </a:path>
              <a:path w="2190750" h="314325" extrusionOk="0">
                <a:moveTo>
                  <a:pt x="1584573" y="153144"/>
                </a:moveTo>
                <a:lnTo>
                  <a:pt x="1547415" y="153144"/>
                </a:lnTo>
                <a:lnTo>
                  <a:pt x="1547415" y="313928"/>
                </a:lnTo>
                <a:lnTo>
                  <a:pt x="1584573" y="313928"/>
                </a:lnTo>
                <a:lnTo>
                  <a:pt x="1584573" y="153144"/>
                </a:lnTo>
                <a:close/>
              </a:path>
              <a:path w="2190750" h="314325" extrusionOk="0">
                <a:moveTo>
                  <a:pt x="1514078" y="5556"/>
                </a:moveTo>
                <a:lnTo>
                  <a:pt x="1477615" y="5556"/>
                </a:lnTo>
                <a:lnTo>
                  <a:pt x="1477615" y="298648"/>
                </a:lnTo>
                <a:lnTo>
                  <a:pt x="1514078" y="298648"/>
                </a:lnTo>
                <a:lnTo>
                  <a:pt x="1514078" y="153144"/>
                </a:lnTo>
                <a:lnTo>
                  <a:pt x="1584573" y="153144"/>
                </a:lnTo>
                <a:lnTo>
                  <a:pt x="1584573" y="121195"/>
                </a:lnTo>
                <a:lnTo>
                  <a:pt x="1514078" y="121195"/>
                </a:lnTo>
                <a:lnTo>
                  <a:pt x="1514078" y="5556"/>
                </a:lnTo>
                <a:close/>
              </a:path>
              <a:path w="2190750" h="314325" extrusionOk="0">
                <a:moveTo>
                  <a:pt x="1584573" y="0"/>
                </a:moveTo>
                <a:lnTo>
                  <a:pt x="1547415" y="0"/>
                </a:lnTo>
                <a:lnTo>
                  <a:pt x="1547415" y="121195"/>
                </a:lnTo>
                <a:lnTo>
                  <a:pt x="1584573" y="121195"/>
                </a:lnTo>
                <a:lnTo>
                  <a:pt x="1584573" y="0"/>
                </a:lnTo>
                <a:close/>
              </a:path>
              <a:path w="2190750" h="314325" extrusionOk="0">
                <a:moveTo>
                  <a:pt x="1446708" y="34032"/>
                </a:moveTo>
                <a:lnTo>
                  <a:pt x="1323429" y="34032"/>
                </a:lnTo>
                <a:lnTo>
                  <a:pt x="1323429" y="233015"/>
                </a:lnTo>
                <a:lnTo>
                  <a:pt x="1446708" y="233015"/>
                </a:lnTo>
                <a:lnTo>
                  <a:pt x="1446708" y="202455"/>
                </a:lnTo>
                <a:lnTo>
                  <a:pt x="1359544" y="202455"/>
                </a:lnTo>
                <a:lnTo>
                  <a:pt x="1359544" y="64591"/>
                </a:lnTo>
                <a:lnTo>
                  <a:pt x="1446708" y="64591"/>
                </a:lnTo>
                <a:lnTo>
                  <a:pt x="1446708" y="34032"/>
                </a:lnTo>
                <a:close/>
              </a:path>
              <a:path w="2190750" h="314325" extrusionOk="0">
                <a:moveTo>
                  <a:pt x="1446708" y="64591"/>
                </a:moveTo>
                <a:lnTo>
                  <a:pt x="1410592" y="64591"/>
                </a:lnTo>
                <a:lnTo>
                  <a:pt x="1410592" y="202455"/>
                </a:lnTo>
                <a:lnTo>
                  <a:pt x="1446708" y="202455"/>
                </a:lnTo>
                <a:lnTo>
                  <a:pt x="1446708" y="64591"/>
                </a:lnTo>
                <a:close/>
              </a:path>
              <a:path w="2190750" h="314325" extrusionOk="0">
                <a:moveTo>
                  <a:pt x="1882874" y="0"/>
                </a:moveTo>
                <a:lnTo>
                  <a:pt x="1844675" y="0"/>
                </a:lnTo>
                <a:lnTo>
                  <a:pt x="1844675" y="313928"/>
                </a:lnTo>
                <a:lnTo>
                  <a:pt x="1882874" y="313928"/>
                </a:lnTo>
                <a:lnTo>
                  <a:pt x="1882874" y="0"/>
                </a:lnTo>
                <a:close/>
              </a:path>
              <a:path w="2190750" h="314325" extrusionOk="0">
                <a:moveTo>
                  <a:pt x="1677292" y="30559"/>
                </a:moveTo>
                <a:lnTo>
                  <a:pt x="1639093" y="30559"/>
                </a:lnTo>
                <a:lnTo>
                  <a:pt x="1639093" y="235098"/>
                </a:lnTo>
                <a:lnTo>
                  <a:pt x="1666180" y="235098"/>
                </a:lnTo>
                <a:lnTo>
                  <a:pt x="1703253" y="234450"/>
                </a:lnTo>
                <a:lnTo>
                  <a:pt x="1741385" y="231995"/>
                </a:lnTo>
                <a:lnTo>
                  <a:pt x="1780721" y="227358"/>
                </a:lnTo>
                <a:lnTo>
                  <a:pt x="1821408" y="220166"/>
                </a:lnTo>
                <a:lnTo>
                  <a:pt x="1818689" y="202108"/>
                </a:lnTo>
                <a:lnTo>
                  <a:pt x="1677292" y="202108"/>
                </a:lnTo>
                <a:lnTo>
                  <a:pt x="1677292" y="30559"/>
                </a:lnTo>
                <a:close/>
              </a:path>
              <a:path w="2190750" h="314325" extrusionOk="0">
                <a:moveTo>
                  <a:pt x="1816546" y="187870"/>
                </a:moveTo>
                <a:lnTo>
                  <a:pt x="1780528" y="194099"/>
                </a:lnTo>
                <a:lnTo>
                  <a:pt x="1745226" y="198375"/>
                </a:lnTo>
                <a:lnTo>
                  <a:pt x="1710771" y="200958"/>
                </a:lnTo>
                <a:lnTo>
                  <a:pt x="1677292" y="202108"/>
                </a:lnTo>
                <a:lnTo>
                  <a:pt x="1818689" y="202108"/>
                </a:lnTo>
                <a:lnTo>
                  <a:pt x="1816546" y="187870"/>
                </a:lnTo>
                <a:close/>
              </a:path>
              <a:path w="2190750" h="314325" extrusionOk="0">
                <a:moveTo>
                  <a:pt x="2189857" y="347"/>
                </a:moveTo>
                <a:lnTo>
                  <a:pt x="2150963" y="347"/>
                </a:lnTo>
                <a:lnTo>
                  <a:pt x="2150963" y="187523"/>
                </a:lnTo>
                <a:lnTo>
                  <a:pt x="2189857" y="187523"/>
                </a:lnTo>
                <a:lnTo>
                  <a:pt x="2189857" y="347"/>
                </a:lnTo>
                <a:close/>
              </a:path>
              <a:path w="2190750" h="314325" extrusionOk="0">
                <a:moveTo>
                  <a:pt x="2047478" y="53826"/>
                </a:moveTo>
                <a:lnTo>
                  <a:pt x="2008584" y="53826"/>
                </a:lnTo>
                <a:lnTo>
                  <a:pt x="2008584" y="54173"/>
                </a:lnTo>
                <a:lnTo>
                  <a:pt x="2003413" y="84976"/>
                </a:lnTo>
                <a:lnTo>
                  <a:pt x="1988573" y="113208"/>
                </a:lnTo>
                <a:lnTo>
                  <a:pt x="1964291" y="136752"/>
                </a:lnTo>
                <a:lnTo>
                  <a:pt x="1930796" y="153491"/>
                </a:lnTo>
                <a:lnTo>
                  <a:pt x="1950938" y="184050"/>
                </a:lnTo>
                <a:lnTo>
                  <a:pt x="1976890" y="172086"/>
                </a:lnTo>
                <a:lnTo>
                  <a:pt x="1998643" y="155661"/>
                </a:lnTo>
                <a:lnTo>
                  <a:pt x="2016034" y="135460"/>
                </a:lnTo>
                <a:lnTo>
                  <a:pt x="2028899" y="112166"/>
                </a:lnTo>
                <a:lnTo>
                  <a:pt x="2071108" y="112166"/>
                </a:lnTo>
                <a:lnTo>
                  <a:pt x="2067098" y="108563"/>
                </a:lnTo>
                <a:lnTo>
                  <a:pt x="2052437" y="82605"/>
                </a:lnTo>
                <a:lnTo>
                  <a:pt x="2047478" y="54173"/>
                </a:lnTo>
                <a:lnTo>
                  <a:pt x="2047478" y="53826"/>
                </a:lnTo>
                <a:close/>
              </a:path>
              <a:path w="2190750" h="314325" extrusionOk="0">
                <a:moveTo>
                  <a:pt x="2071108" y="112166"/>
                </a:moveTo>
                <a:lnTo>
                  <a:pt x="2028899" y="112166"/>
                </a:lnTo>
                <a:lnTo>
                  <a:pt x="2041726" y="132913"/>
                </a:lnTo>
                <a:lnTo>
                  <a:pt x="2058720" y="150778"/>
                </a:lnTo>
                <a:lnTo>
                  <a:pt x="2079687" y="165225"/>
                </a:lnTo>
                <a:lnTo>
                  <a:pt x="2104429" y="175716"/>
                </a:lnTo>
                <a:lnTo>
                  <a:pt x="2124223" y="145504"/>
                </a:lnTo>
                <a:lnTo>
                  <a:pt x="2091135" y="130159"/>
                </a:lnTo>
                <a:lnTo>
                  <a:pt x="2071108" y="112166"/>
                </a:lnTo>
                <a:close/>
              </a:path>
              <a:path w="2190750" h="314325" extrusionOk="0">
                <a:moveTo>
                  <a:pt x="2113458" y="22572"/>
                </a:moveTo>
                <a:lnTo>
                  <a:pt x="1940867" y="22572"/>
                </a:lnTo>
                <a:lnTo>
                  <a:pt x="1940867" y="53826"/>
                </a:lnTo>
                <a:lnTo>
                  <a:pt x="2113458" y="53826"/>
                </a:lnTo>
                <a:lnTo>
                  <a:pt x="2113458" y="22572"/>
                </a:lnTo>
                <a:close/>
              </a:path>
              <a:path w="2190750" h="314325" extrusionOk="0">
                <a:moveTo>
                  <a:pt x="2083593" y="193774"/>
                </a:moveTo>
                <a:lnTo>
                  <a:pt x="2038772" y="197843"/>
                </a:lnTo>
                <a:lnTo>
                  <a:pt x="2005003" y="209661"/>
                </a:lnTo>
                <a:lnTo>
                  <a:pt x="1983703" y="228641"/>
                </a:lnTo>
                <a:lnTo>
                  <a:pt x="1976288" y="254198"/>
                </a:lnTo>
                <a:lnTo>
                  <a:pt x="1983703" y="279798"/>
                </a:lnTo>
                <a:lnTo>
                  <a:pt x="2005003" y="298691"/>
                </a:lnTo>
                <a:lnTo>
                  <a:pt x="2038772" y="310357"/>
                </a:lnTo>
                <a:lnTo>
                  <a:pt x="2083593" y="314275"/>
                </a:lnTo>
                <a:lnTo>
                  <a:pt x="2128214" y="310357"/>
                </a:lnTo>
                <a:lnTo>
                  <a:pt x="2161880" y="298691"/>
                </a:lnTo>
                <a:lnTo>
                  <a:pt x="2177952" y="284410"/>
                </a:lnTo>
                <a:lnTo>
                  <a:pt x="2083593" y="284410"/>
                </a:lnTo>
                <a:lnTo>
                  <a:pt x="2054298" y="282522"/>
                </a:lnTo>
                <a:lnTo>
                  <a:pt x="2032849" y="276727"/>
                </a:lnTo>
                <a:lnTo>
                  <a:pt x="2019669" y="267220"/>
                </a:lnTo>
                <a:lnTo>
                  <a:pt x="2015182" y="254198"/>
                </a:lnTo>
                <a:lnTo>
                  <a:pt x="2019669" y="241346"/>
                </a:lnTo>
                <a:lnTo>
                  <a:pt x="2032849" y="231864"/>
                </a:lnTo>
                <a:lnTo>
                  <a:pt x="2054298" y="225996"/>
                </a:lnTo>
                <a:lnTo>
                  <a:pt x="2083593" y="223986"/>
                </a:lnTo>
                <a:lnTo>
                  <a:pt x="2177927" y="223986"/>
                </a:lnTo>
                <a:lnTo>
                  <a:pt x="2161880" y="209661"/>
                </a:lnTo>
                <a:lnTo>
                  <a:pt x="2128214" y="197843"/>
                </a:lnTo>
                <a:lnTo>
                  <a:pt x="2083593" y="193774"/>
                </a:lnTo>
                <a:close/>
              </a:path>
              <a:path w="2190750" h="314325" extrusionOk="0">
                <a:moveTo>
                  <a:pt x="2177927" y="223986"/>
                </a:moveTo>
                <a:lnTo>
                  <a:pt x="2083593" y="223986"/>
                </a:lnTo>
                <a:lnTo>
                  <a:pt x="2112826" y="225996"/>
                </a:lnTo>
                <a:lnTo>
                  <a:pt x="2134489" y="231864"/>
                </a:lnTo>
                <a:lnTo>
                  <a:pt x="2147981" y="241346"/>
                </a:lnTo>
                <a:lnTo>
                  <a:pt x="2152699" y="254198"/>
                </a:lnTo>
                <a:lnTo>
                  <a:pt x="2147981" y="267220"/>
                </a:lnTo>
                <a:lnTo>
                  <a:pt x="2134489" y="276727"/>
                </a:lnTo>
                <a:lnTo>
                  <a:pt x="2112826" y="282522"/>
                </a:lnTo>
                <a:lnTo>
                  <a:pt x="2083593" y="284410"/>
                </a:lnTo>
                <a:lnTo>
                  <a:pt x="2177952" y="284410"/>
                </a:lnTo>
                <a:lnTo>
                  <a:pt x="2183142" y="279798"/>
                </a:lnTo>
                <a:lnTo>
                  <a:pt x="2190551" y="254198"/>
                </a:lnTo>
                <a:lnTo>
                  <a:pt x="2183142" y="228641"/>
                </a:lnTo>
                <a:lnTo>
                  <a:pt x="2177927" y="2239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9344570" y="3577778"/>
            <a:ext cx="1966595" cy="314325"/>
          </a:xfrm>
          <a:custGeom>
            <a:avLst/>
            <a:gdLst/>
            <a:ahLst/>
            <a:cxnLst/>
            <a:rect l="l" t="t" r="r" b="b"/>
            <a:pathLst>
              <a:path w="1966595" h="314325" extrusionOk="0">
                <a:moveTo>
                  <a:pt x="72925" y="221208"/>
                </a:moveTo>
                <a:lnTo>
                  <a:pt x="34726" y="221208"/>
                </a:lnTo>
                <a:lnTo>
                  <a:pt x="34726" y="307677"/>
                </a:lnTo>
                <a:lnTo>
                  <a:pt x="255240" y="307677"/>
                </a:lnTo>
                <a:lnTo>
                  <a:pt x="255240" y="276423"/>
                </a:lnTo>
                <a:lnTo>
                  <a:pt x="72925" y="276423"/>
                </a:lnTo>
                <a:lnTo>
                  <a:pt x="72925" y="221208"/>
                </a:lnTo>
                <a:close/>
              </a:path>
              <a:path w="1966595" h="314325" extrusionOk="0">
                <a:moveTo>
                  <a:pt x="165645" y="193426"/>
                </a:moveTo>
                <a:lnTo>
                  <a:pt x="127446" y="193426"/>
                </a:lnTo>
                <a:lnTo>
                  <a:pt x="127446" y="247600"/>
                </a:lnTo>
                <a:lnTo>
                  <a:pt x="165645" y="247600"/>
                </a:lnTo>
                <a:lnTo>
                  <a:pt x="165645" y="193426"/>
                </a:lnTo>
                <a:close/>
              </a:path>
              <a:path w="1966595" h="314325" extrusionOk="0">
                <a:moveTo>
                  <a:pt x="286841" y="162520"/>
                </a:moveTo>
                <a:lnTo>
                  <a:pt x="0" y="162520"/>
                </a:lnTo>
                <a:lnTo>
                  <a:pt x="0" y="193426"/>
                </a:lnTo>
                <a:lnTo>
                  <a:pt x="286841" y="193426"/>
                </a:lnTo>
                <a:lnTo>
                  <a:pt x="286841" y="162520"/>
                </a:lnTo>
                <a:close/>
              </a:path>
              <a:path w="1966595" h="314325" extrusionOk="0">
                <a:moveTo>
                  <a:pt x="75703" y="10070"/>
                </a:moveTo>
                <a:lnTo>
                  <a:pt x="37504" y="10070"/>
                </a:lnTo>
                <a:lnTo>
                  <a:pt x="37504" y="137864"/>
                </a:lnTo>
                <a:lnTo>
                  <a:pt x="249336" y="137864"/>
                </a:lnTo>
                <a:lnTo>
                  <a:pt x="249336" y="107305"/>
                </a:lnTo>
                <a:lnTo>
                  <a:pt x="75703" y="107305"/>
                </a:lnTo>
                <a:lnTo>
                  <a:pt x="75703" y="74314"/>
                </a:lnTo>
                <a:lnTo>
                  <a:pt x="249336" y="74314"/>
                </a:lnTo>
                <a:lnTo>
                  <a:pt x="249336" y="45491"/>
                </a:lnTo>
                <a:lnTo>
                  <a:pt x="75703" y="45491"/>
                </a:lnTo>
                <a:lnTo>
                  <a:pt x="75703" y="10070"/>
                </a:lnTo>
                <a:close/>
              </a:path>
              <a:path w="1966595" h="314325" extrusionOk="0">
                <a:moveTo>
                  <a:pt x="249336" y="74314"/>
                </a:moveTo>
                <a:lnTo>
                  <a:pt x="211137" y="74314"/>
                </a:lnTo>
                <a:lnTo>
                  <a:pt x="211137" y="107305"/>
                </a:lnTo>
                <a:lnTo>
                  <a:pt x="249336" y="107305"/>
                </a:lnTo>
                <a:lnTo>
                  <a:pt x="249336" y="74314"/>
                </a:lnTo>
                <a:close/>
              </a:path>
              <a:path w="1966595" h="314325" extrusionOk="0">
                <a:moveTo>
                  <a:pt x="249336" y="10070"/>
                </a:moveTo>
                <a:lnTo>
                  <a:pt x="211137" y="10070"/>
                </a:lnTo>
                <a:lnTo>
                  <a:pt x="211137" y="45491"/>
                </a:lnTo>
                <a:lnTo>
                  <a:pt x="249336" y="45491"/>
                </a:lnTo>
                <a:lnTo>
                  <a:pt x="249336" y="10070"/>
                </a:lnTo>
                <a:close/>
              </a:path>
              <a:path w="1966595" h="314325" extrusionOk="0">
                <a:moveTo>
                  <a:pt x="570557" y="0"/>
                </a:moveTo>
                <a:lnTo>
                  <a:pt x="532010" y="0"/>
                </a:lnTo>
                <a:lnTo>
                  <a:pt x="532010" y="61118"/>
                </a:lnTo>
                <a:lnTo>
                  <a:pt x="469503" y="61118"/>
                </a:lnTo>
                <a:lnTo>
                  <a:pt x="469503" y="92719"/>
                </a:lnTo>
                <a:lnTo>
                  <a:pt x="532010" y="92719"/>
                </a:lnTo>
                <a:lnTo>
                  <a:pt x="532010" y="186481"/>
                </a:lnTo>
                <a:lnTo>
                  <a:pt x="570557" y="186481"/>
                </a:lnTo>
                <a:lnTo>
                  <a:pt x="570557" y="0"/>
                </a:lnTo>
                <a:close/>
              </a:path>
              <a:path w="1966595" h="314325" extrusionOk="0">
                <a:moveTo>
                  <a:pt x="421580" y="16321"/>
                </a:moveTo>
                <a:lnTo>
                  <a:pt x="382686" y="16321"/>
                </a:lnTo>
                <a:lnTo>
                  <a:pt x="382686" y="47228"/>
                </a:lnTo>
                <a:lnTo>
                  <a:pt x="377928" y="79819"/>
                </a:lnTo>
                <a:lnTo>
                  <a:pt x="363630" y="109106"/>
                </a:lnTo>
                <a:lnTo>
                  <a:pt x="339761" y="133151"/>
                </a:lnTo>
                <a:lnTo>
                  <a:pt x="306288" y="150018"/>
                </a:lnTo>
                <a:lnTo>
                  <a:pt x="327124" y="180925"/>
                </a:lnTo>
                <a:lnTo>
                  <a:pt x="352208" y="168765"/>
                </a:lnTo>
                <a:lnTo>
                  <a:pt x="373223" y="152406"/>
                </a:lnTo>
                <a:lnTo>
                  <a:pt x="390071" y="132335"/>
                </a:lnTo>
                <a:lnTo>
                  <a:pt x="402654" y="109041"/>
                </a:lnTo>
                <a:lnTo>
                  <a:pt x="443229" y="109041"/>
                </a:lnTo>
                <a:lnTo>
                  <a:pt x="440224" y="106133"/>
                </a:lnTo>
                <a:lnTo>
                  <a:pt x="426271" y="79214"/>
                </a:lnTo>
                <a:lnTo>
                  <a:pt x="421580" y="49658"/>
                </a:lnTo>
                <a:lnTo>
                  <a:pt x="421580" y="16321"/>
                </a:lnTo>
                <a:close/>
              </a:path>
              <a:path w="1966595" h="314325" extrusionOk="0">
                <a:moveTo>
                  <a:pt x="443229" y="109041"/>
                </a:moveTo>
                <a:lnTo>
                  <a:pt x="402654" y="109041"/>
                </a:lnTo>
                <a:lnTo>
                  <a:pt x="414689" y="130411"/>
                </a:lnTo>
                <a:lnTo>
                  <a:pt x="430696" y="148868"/>
                </a:lnTo>
                <a:lnTo>
                  <a:pt x="450609" y="163906"/>
                </a:lnTo>
                <a:lnTo>
                  <a:pt x="474364" y="175021"/>
                </a:lnTo>
                <a:lnTo>
                  <a:pt x="495200" y="144115"/>
                </a:lnTo>
                <a:lnTo>
                  <a:pt x="463260" y="128428"/>
                </a:lnTo>
                <a:lnTo>
                  <a:pt x="443229" y="109041"/>
                </a:lnTo>
                <a:close/>
              </a:path>
              <a:path w="1966595" h="314325" extrusionOk="0">
                <a:moveTo>
                  <a:pt x="570557" y="201761"/>
                </a:moveTo>
                <a:lnTo>
                  <a:pt x="356641" y="201761"/>
                </a:lnTo>
                <a:lnTo>
                  <a:pt x="356641" y="232320"/>
                </a:lnTo>
                <a:lnTo>
                  <a:pt x="532010" y="232320"/>
                </a:lnTo>
                <a:lnTo>
                  <a:pt x="532010" y="313928"/>
                </a:lnTo>
                <a:lnTo>
                  <a:pt x="570557" y="313928"/>
                </a:lnTo>
                <a:lnTo>
                  <a:pt x="570557" y="201761"/>
                </a:lnTo>
                <a:close/>
              </a:path>
              <a:path w="1966595" h="314325" extrusionOk="0">
                <a:moveTo>
                  <a:pt x="866775" y="19446"/>
                </a:moveTo>
                <a:lnTo>
                  <a:pt x="715367" y="19446"/>
                </a:lnTo>
                <a:lnTo>
                  <a:pt x="715367" y="150018"/>
                </a:lnTo>
                <a:lnTo>
                  <a:pt x="866775" y="150018"/>
                </a:lnTo>
                <a:lnTo>
                  <a:pt x="866775" y="119806"/>
                </a:lnTo>
                <a:lnTo>
                  <a:pt x="753566" y="119806"/>
                </a:lnTo>
                <a:lnTo>
                  <a:pt x="753566" y="50006"/>
                </a:lnTo>
                <a:lnTo>
                  <a:pt x="866775" y="50006"/>
                </a:lnTo>
                <a:lnTo>
                  <a:pt x="866775" y="19446"/>
                </a:lnTo>
                <a:close/>
              </a:path>
              <a:path w="1966595" h="314325" extrusionOk="0">
                <a:moveTo>
                  <a:pt x="866775" y="50006"/>
                </a:moveTo>
                <a:lnTo>
                  <a:pt x="828575" y="50006"/>
                </a:lnTo>
                <a:lnTo>
                  <a:pt x="828575" y="119806"/>
                </a:lnTo>
                <a:lnTo>
                  <a:pt x="866775" y="119806"/>
                </a:lnTo>
                <a:lnTo>
                  <a:pt x="866775" y="50006"/>
                </a:lnTo>
                <a:close/>
              </a:path>
              <a:path w="1966595" h="314325" extrusionOk="0">
                <a:moveTo>
                  <a:pt x="877192" y="226417"/>
                </a:moveTo>
                <a:lnTo>
                  <a:pt x="836389" y="226417"/>
                </a:lnTo>
                <a:lnTo>
                  <a:pt x="827417" y="245131"/>
                </a:lnTo>
                <a:lnTo>
                  <a:pt x="806546" y="262315"/>
                </a:lnTo>
                <a:lnTo>
                  <a:pt x="775029" y="275788"/>
                </a:lnTo>
                <a:lnTo>
                  <a:pt x="734119" y="283368"/>
                </a:lnTo>
                <a:lnTo>
                  <a:pt x="747315" y="312886"/>
                </a:lnTo>
                <a:lnTo>
                  <a:pt x="783333" y="306223"/>
                </a:lnTo>
                <a:lnTo>
                  <a:pt x="814077" y="295002"/>
                </a:lnTo>
                <a:lnTo>
                  <a:pt x="838830" y="279874"/>
                </a:lnTo>
                <a:lnTo>
                  <a:pt x="856877" y="261491"/>
                </a:lnTo>
                <a:lnTo>
                  <a:pt x="906377" y="261491"/>
                </a:lnTo>
                <a:lnTo>
                  <a:pt x="886053" y="244716"/>
                </a:lnTo>
                <a:lnTo>
                  <a:pt x="877192" y="226417"/>
                </a:lnTo>
                <a:close/>
              </a:path>
              <a:path w="1966595" h="314325" extrusionOk="0">
                <a:moveTo>
                  <a:pt x="906377" y="261491"/>
                </a:moveTo>
                <a:lnTo>
                  <a:pt x="856877" y="261491"/>
                </a:lnTo>
                <a:lnTo>
                  <a:pt x="874737" y="279752"/>
                </a:lnTo>
                <a:lnTo>
                  <a:pt x="899222" y="294937"/>
                </a:lnTo>
                <a:lnTo>
                  <a:pt x="929665" y="306247"/>
                </a:lnTo>
                <a:lnTo>
                  <a:pt x="965398" y="312886"/>
                </a:lnTo>
                <a:lnTo>
                  <a:pt x="978594" y="283368"/>
                </a:lnTo>
                <a:lnTo>
                  <a:pt x="937893" y="275324"/>
                </a:lnTo>
                <a:lnTo>
                  <a:pt x="906667" y="261729"/>
                </a:lnTo>
                <a:lnTo>
                  <a:pt x="906377" y="261491"/>
                </a:lnTo>
                <a:close/>
              </a:path>
              <a:path w="1966595" h="314325" extrusionOk="0">
                <a:moveTo>
                  <a:pt x="966787" y="197246"/>
                </a:moveTo>
                <a:lnTo>
                  <a:pt x="746968" y="197246"/>
                </a:lnTo>
                <a:lnTo>
                  <a:pt x="746968" y="226417"/>
                </a:lnTo>
                <a:lnTo>
                  <a:pt x="966787" y="226417"/>
                </a:lnTo>
                <a:lnTo>
                  <a:pt x="966787" y="197246"/>
                </a:lnTo>
                <a:close/>
              </a:path>
              <a:path w="1966595" h="314325" extrusionOk="0">
                <a:moveTo>
                  <a:pt x="876151" y="169812"/>
                </a:moveTo>
                <a:lnTo>
                  <a:pt x="837257" y="169812"/>
                </a:lnTo>
                <a:lnTo>
                  <a:pt x="837257" y="197246"/>
                </a:lnTo>
                <a:lnTo>
                  <a:pt x="876151" y="197246"/>
                </a:lnTo>
                <a:lnTo>
                  <a:pt x="876151" y="169812"/>
                </a:lnTo>
                <a:close/>
              </a:path>
              <a:path w="1966595" h="314325" extrusionOk="0">
                <a:moveTo>
                  <a:pt x="960189" y="0"/>
                </a:moveTo>
                <a:lnTo>
                  <a:pt x="921990" y="0"/>
                </a:lnTo>
                <a:lnTo>
                  <a:pt x="921990" y="178841"/>
                </a:lnTo>
                <a:lnTo>
                  <a:pt x="960189" y="178841"/>
                </a:lnTo>
                <a:lnTo>
                  <a:pt x="960189" y="0"/>
                </a:lnTo>
                <a:close/>
              </a:path>
              <a:path w="1966595" h="314325" extrusionOk="0">
                <a:moveTo>
                  <a:pt x="1352599" y="0"/>
                </a:moveTo>
                <a:lnTo>
                  <a:pt x="1314400" y="0"/>
                </a:lnTo>
                <a:lnTo>
                  <a:pt x="1314400" y="314275"/>
                </a:lnTo>
                <a:lnTo>
                  <a:pt x="1352599" y="314275"/>
                </a:lnTo>
                <a:lnTo>
                  <a:pt x="1352599" y="0"/>
                </a:lnTo>
                <a:close/>
              </a:path>
              <a:path w="1966595" h="314325" extrusionOk="0">
                <a:moveTo>
                  <a:pt x="1256059" y="27433"/>
                </a:moveTo>
                <a:lnTo>
                  <a:pt x="1108124" y="27433"/>
                </a:lnTo>
                <a:lnTo>
                  <a:pt x="1108124" y="58687"/>
                </a:lnTo>
                <a:lnTo>
                  <a:pt x="1216818" y="58687"/>
                </a:lnTo>
                <a:lnTo>
                  <a:pt x="1216818" y="114597"/>
                </a:lnTo>
                <a:lnTo>
                  <a:pt x="1108471" y="114597"/>
                </a:lnTo>
                <a:lnTo>
                  <a:pt x="1108471" y="239960"/>
                </a:lnTo>
                <a:lnTo>
                  <a:pt x="1135905" y="239960"/>
                </a:lnTo>
                <a:lnTo>
                  <a:pt x="1176687" y="239591"/>
                </a:lnTo>
                <a:lnTo>
                  <a:pt x="1215386" y="237920"/>
                </a:lnTo>
                <a:lnTo>
                  <a:pt x="1253498" y="234491"/>
                </a:lnTo>
                <a:lnTo>
                  <a:pt x="1292522" y="228848"/>
                </a:lnTo>
                <a:lnTo>
                  <a:pt x="1290271" y="208359"/>
                </a:lnTo>
                <a:lnTo>
                  <a:pt x="1148060" y="208359"/>
                </a:lnTo>
                <a:lnTo>
                  <a:pt x="1148060" y="145157"/>
                </a:lnTo>
                <a:lnTo>
                  <a:pt x="1256059" y="145157"/>
                </a:lnTo>
                <a:lnTo>
                  <a:pt x="1256059" y="27433"/>
                </a:lnTo>
                <a:close/>
              </a:path>
              <a:path w="1966595" h="314325" extrusionOk="0">
                <a:moveTo>
                  <a:pt x="1289050" y="197246"/>
                </a:moveTo>
                <a:lnTo>
                  <a:pt x="1253322" y="202377"/>
                </a:lnTo>
                <a:lnTo>
                  <a:pt x="1218750" y="205733"/>
                </a:lnTo>
                <a:lnTo>
                  <a:pt x="1184080" y="207624"/>
                </a:lnTo>
                <a:lnTo>
                  <a:pt x="1148060" y="208359"/>
                </a:lnTo>
                <a:lnTo>
                  <a:pt x="1290271" y="208359"/>
                </a:lnTo>
                <a:lnTo>
                  <a:pt x="1289050" y="197246"/>
                </a:lnTo>
                <a:close/>
              </a:path>
              <a:path w="1966595" h="314325" extrusionOk="0">
                <a:moveTo>
                  <a:pt x="1661666" y="0"/>
                </a:moveTo>
                <a:lnTo>
                  <a:pt x="1623466" y="0"/>
                </a:lnTo>
                <a:lnTo>
                  <a:pt x="1623466" y="101401"/>
                </a:lnTo>
                <a:lnTo>
                  <a:pt x="1557486" y="101401"/>
                </a:lnTo>
                <a:lnTo>
                  <a:pt x="1557486" y="132655"/>
                </a:lnTo>
                <a:lnTo>
                  <a:pt x="1623466" y="132655"/>
                </a:lnTo>
                <a:lnTo>
                  <a:pt x="1623466" y="314275"/>
                </a:lnTo>
                <a:lnTo>
                  <a:pt x="1661666" y="314275"/>
                </a:lnTo>
                <a:lnTo>
                  <a:pt x="1661666" y="0"/>
                </a:lnTo>
                <a:close/>
              </a:path>
              <a:path w="1966595" h="314325" extrusionOk="0">
                <a:moveTo>
                  <a:pt x="1514425" y="25350"/>
                </a:moveTo>
                <a:lnTo>
                  <a:pt x="1475184" y="25350"/>
                </a:lnTo>
                <a:lnTo>
                  <a:pt x="1475184" y="75356"/>
                </a:lnTo>
                <a:lnTo>
                  <a:pt x="1469834" y="119101"/>
                </a:lnTo>
                <a:lnTo>
                  <a:pt x="1454391" y="159915"/>
                </a:lnTo>
                <a:lnTo>
                  <a:pt x="1429377" y="194219"/>
                </a:lnTo>
                <a:lnTo>
                  <a:pt x="1395313" y="218430"/>
                </a:lnTo>
                <a:lnTo>
                  <a:pt x="1419621" y="249683"/>
                </a:lnTo>
                <a:lnTo>
                  <a:pt x="1444730" y="232822"/>
                </a:lnTo>
                <a:lnTo>
                  <a:pt x="1465786" y="210247"/>
                </a:lnTo>
                <a:lnTo>
                  <a:pt x="1482642" y="182952"/>
                </a:lnTo>
                <a:lnTo>
                  <a:pt x="1495152" y="151928"/>
                </a:lnTo>
                <a:lnTo>
                  <a:pt x="1532267" y="151928"/>
                </a:lnTo>
                <a:lnTo>
                  <a:pt x="1519474" y="118379"/>
                </a:lnTo>
                <a:lnTo>
                  <a:pt x="1514425" y="75356"/>
                </a:lnTo>
                <a:lnTo>
                  <a:pt x="1514425" y="25350"/>
                </a:lnTo>
                <a:close/>
              </a:path>
              <a:path w="1966595" h="314325" extrusionOk="0">
                <a:moveTo>
                  <a:pt x="1532267" y="151928"/>
                </a:moveTo>
                <a:lnTo>
                  <a:pt x="1495152" y="151928"/>
                </a:lnTo>
                <a:lnTo>
                  <a:pt x="1507341" y="181199"/>
                </a:lnTo>
                <a:lnTo>
                  <a:pt x="1523779" y="206774"/>
                </a:lnTo>
                <a:lnTo>
                  <a:pt x="1544352" y="227890"/>
                </a:lnTo>
                <a:lnTo>
                  <a:pt x="1568946" y="243780"/>
                </a:lnTo>
                <a:lnTo>
                  <a:pt x="1592212" y="212873"/>
                </a:lnTo>
                <a:lnTo>
                  <a:pt x="1558937" y="190361"/>
                </a:lnTo>
                <a:lnTo>
                  <a:pt x="1534501" y="157788"/>
                </a:lnTo>
                <a:lnTo>
                  <a:pt x="1532267" y="151928"/>
                </a:lnTo>
                <a:close/>
              </a:path>
              <a:path w="1966595" h="314325" extrusionOk="0">
                <a:moveTo>
                  <a:pt x="1966565" y="0"/>
                </a:moveTo>
                <a:lnTo>
                  <a:pt x="1928018" y="0"/>
                </a:lnTo>
                <a:lnTo>
                  <a:pt x="1928018" y="313928"/>
                </a:lnTo>
                <a:lnTo>
                  <a:pt x="1966565" y="313928"/>
                </a:lnTo>
                <a:lnTo>
                  <a:pt x="1966565" y="0"/>
                </a:lnTo>
                <a:close/>
              </a:path>
              <a:path w="1966595" h="314325" extrusionOk="0">
                <a:moveTo>
                  <a:pt x="1826269" y="83343"/>
                </a:moveTo>
                <a:lnTo>
                  <a:pt x="1787723" y="83343"/>
                </a:lnTo>
                <a:lnTo>
                  <a:pt x="1787723" y="99665"/>
                </a:lnTo>
                <a:lnTo>
                  <a:pt x="1782438" y="137267"/>
                </a:lnTo>
                <a:lnTo>
                  <a:pt x="1767061" y="172721"/>
                </a:lnTo>
                <a:lnTo>
                  <a:pt x="1742307" y="202900"/>
                </a:lnTo>
                <a:lnTo>
                  <a:pt x="1708894" y="224680"/>
                </a:lnTo>
                <a:lnTo>
                  <a:pt x="1729730" y="254545"/>
                </a:lnTo>
                <a:lnTo>
                  <a:pt x="1755362" y="239447"/>
                </a:lnTo>
                <a:lnTo>
                  <a:pt x="1777088" y="218799"/>
                </a:lnTo>
                <a:lnTo>
                  <a:pt x="1794581" y="193624"/>
                </a:lnTo>
                <a:lnTo>
                  <a:pt x="1807517" y="164951"/>
                </a:lnTo>
                <a:lnTo>
                  <a:pt x="1844955" y="164951"/>
                </a:lnTo>
                <a:lnTo>
                  <a:pt x="1831546" y="135604"/>
                </a:lnTo>
                <a:lnTo>
                  <a:pt x="1826269" y="99665"/>
                </a:lnTo>
                <a:lnTo>
                  <a:pt x="1826269" y="83343"/>
                </a:lnTo>
                <a:close/>
              </a:path>
              <a:path w="1966595" h="314325" extrusionOk="0">
                <a:moveTo>
                  <a:pt x="1844955" y="164951"/>
                </a:moveTo>
                <a:lnTo>
                  <a:pt x="1807517" y="164951"/>
                </a:lnTo>
                <a:lnTo>
                  <a:pt x="1820643" y="191956"/>
                </a:lnTo>
                <a:lnTo>
                  <a:pt x="1838163" y="215608"/>
                </a:lnTo>
                <a:lnTo>
                  <a:pt x="1859721" y="235028"/>
                </a:lnTo>
                <a:lnTo>
                  <a:pt x="1884957" y="249336"/>
                </a:lnTo>
                <a:lnTo>
                  <a:pt x="1906141" y="219819"/>
                </a:lnTo>
                <a:lnTo>
                  <a:pt x="1872247" y="198823"/>
                </a:lnTo>
                <a:lnTo>
                  <a:pt x="1847127" y="169704"/>
                </a:lnTo>
                <a:lnTo>
                  <a:pt x="1844955" y="164951"/>
                </a:lnTo>
                <a:close/>
              </a:path>
              <a:path w="1966595" h="314325" extrusionOk="0">
                <a:moveTo>
                  <a:pt x="1893639" y="52437"/>
                </a:moveTo>
                <a:lnTo>
                  <a:pt x="1718617" y="52437"/>
                </a:lnTo>
                <a:lnTo>
                  <a:pt x="1718617" y="83343"/>
                </a:lnTo>
                <a:lnTo>
                  <a:pt x="1893639" y="83343"/>
                </a:lnTo>
                <a:lnTo>
                  <a:pt x="1893639" y="52437"/>
                </a:lnTo>
                <a:close/>
              </a:path>
              <a:path w="1966595" h="314325" extrusionOk="0">
                <a:moveTo>
                  <a:pt x="1825922" y="6598"/>
                </a:moveTo>
                <a:lnTo>
                  <a:pt x="1787723" y="6598"/>
                </a:lnTo>
                <a:lnTo>
                  <a:pt x="1787723" y="52437"/>
                </a:lnTo>
                <a:lnTo>
                  <a:pt x="1825922" y="52437"/>
                </a:lnTo>
                <a:lnTo>
                  <a:pt x="1825922" y="659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7913" y="4202112"/>
            <a:ext cx="3421260" cy="4255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04548" y="4204493"/>
            <a:ext cx="2409527" cy="2851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729" y="329432"/>
            <a:ext cx="2617331" cy="31139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/>
          <p:nvPr/>
        </p:nvSpPr>
        <p:spPr>
          <a:xfrm>
            <a:off x="6825380" y="590830"/>
            <a:ext cx="2620010" cy="490220"/>
          </a:xfrm>
          <a:custGeom>
            <a:avLst/>
            <a:gdLst/>
            <a:ahLst/>
            <a:cxnLst/>
            <a:rect l="l" t="t" r="r" b="b"/>
            <a:pathLst>
              <a:path w="2620009" h="490219" extrusionOk="0">
                <a:moveTo>
                  <a:pt x="320606" y="153718"/>
                </a:moveTo>
                <a:lnTo>
                  <a:pt x="265029" y="153718"/>
                </a:lnTo>
                <a:lnTo>
                  <a:pt x="244852" y="268730"/>
                </a:lnTo>
                <a:lnTo>
                  <a:pt x="300430" y="268730"/>
                </a:lnTo>
                <a:lnTo>
                  <a:pt x="320606" y="153718"/>
                </a:lnTo>
                <a:close/>
              </a:path>
              <a:path w="2620009" h="490219" extrusionOk="0">
                <a:moveTo>
                  <a:pt x="154546" y="15482"/>
                </a:moveTo>
                <a:lnTo>
                  <a:pt x="110758" y="15482"/>
                </a:lnTo>
                <a:lnTo>
                  <a:pt x="94641" y="16553"/>
                </a:lnTo>
                <a:lnTo>
                  <a:pt x="54980" y="32623"/>
                </a:lnTo>
                <a:lnTo>
                  <a:pt x="30939" y="67666"/>
                </a:lnTo>
                <a:lnTo>
                  <a:pt x="9509" y="183024"/>
                </a:lnTo>
                <a:lnTo>
                  <a:pt x="7925" y="198852"/>
                </a:lnTo>
                <a:lnTo>
                  <a:pt x="9091" y="212607"/>
                </a:lnTo>
                <a:lnTo>
                  <a:pt x="40153" y="246751"/>
                </a:lnTo>
                <a:lnTo>
                  <a:pt x="69435" y="251036"/>
                </a:lnTo>
                <a:lnTo>
                  <a:pt x="113223" y="251036"/>
                </a:lnTo>
                <a:lnTo>
                  <a:pt x="157230" y="241394"/>
                </a:lnTo>
                <a:lnTo>
                  <a:pt x="187051" y="212607"/>
                </a:lnTo>
                <a:lnTo>
                  <a:pt x="190544" y="204589"/>
                </a:lnTo>
                <a:lnTo>
                  <a:pt x="75712" y="204589"/>
                </a:lnTo>
                <a:lnTo>
                  <a:pt x="69518" y="202561"/>
                </a:lnTo>
                <a:lnTo>
                  <a:pt x="66861" y="198506"/>
                </a:lnTo>
                <a:lnTo>
                  <a:pt x="64643" y="194083"/>
                </a:lnTo>
                <a:lnTo>
                  <a:pt x="64116" y="188553"/>
                </a:lnTo>
                <a:lnTo>
                  <a:pt x="83646" y="77227"/>
                </a:lnTo>
                <a:lnTo>
                  <a:pt x="86048" y="72067"/>
                </a:lnTo>
                <a:lnTo>
                  <a:pt x="89754" y="68012"/>
                </a:lnTo>
                <a:lnTo>
                  <a:pt x="93833" y="63957"/>
                </a:lnTo>
                <a:lnTo>
                  <a:pt x="100738" y="61929"/>
                </a:lnTo>
                <a:lnTo>
                  <a:pt x="215570" y="61929"/>
                </a:lnTo>
                <a:lnTo>
                  <a:pt x="214890" y="53912"/>
                </a:lnTo>
                <a:lnTo>
                  <a:pt x="183829" y="19767"/>
                </a:lnTo>
                <a:lnTo>
                  <a:pt x="170288" y="16553"/>
                </a:lnTo>
                <a:lnTo>
                  <a:pt x="154546" y="15482"/>
                </a:lnTo>
                <a:close/>
              </a:path>
              <a:path w="2620009" h="490219" extrusionOk="0">
                <a:moveTo>
                  <a:pt x="215570" y="61929"/>
                </a:moveTo>
                <a:lnTo>
                  <a:pt x="148269" y="61929"/>
                </a:lnTo>
                <a:lnTo>
                  <a:pt x="154244" y="64141"/>
                </a:lnTo>
                <a:lnTo>
                  <a:pt x="156462" y="68565"/>
                </a:lnTo>
                <a:lnTo>
                  <a:pt x="159119" y="72619"/>
                </a:lnTo>
                <a:lnTo>
                  <a:pt x="159865" y="77965"/>
                </a:lnTo>
                <a:lnTo>
                  <a:pt x="140465" y="188553"/>
                </a:lnTo>
                <a:lnTo>
                  <a:pt x="137811" y="194083"/>
                </a:lnTo>
                <a:lnTo>
                  <a:pt x="133666" y="198506"/>
                </a:lnTo>
                <a:lnTo>
                  <a:pt x="129961" y="202561"/>
                </a:lnTo>
                <a:lnTo>
                  <a:pt x="123243" y="204589"/>
                </a:lnTo>
                <a:lnTo>
                  <a:pt x="190544" y="204589"/>
                </a:lnTo>
                <a:lnTo>
                  <a:pt x="193043" y="198852"/>
                </a:lnTo>
                <a:lnTo>
                  <a:pt x="197012" y="183024"/>
                </a:lnTo>
                <a:lnTo>
                  <a:pt x="202153" y="153718"/>
                </a:lnTo>
                <a:lnTo>
                  <a:pt x="320606" y="153718"/>
                </a:lnTo>
                <a:lnTo>
                  <a:pt x="328754" y="107271"/>
                </a:lnTo>
                <a:lnTo>
                  <a:pt x="210302" y="107271"/>
                </a:lnTo>
                <a:lnTo>
                  <a:pt x="214473" y="83494"/>
                </a:lnTo>
                <a:lnTo>
                  <a:pt x="216056" y="67666"/>
                </a:lnTo>
                <a:lnTo>
                  <a:pt x="215570" y="61929"/>
                </a:lnTo>
                <a:close/>
              </a:path>
              <a:path w="2620009" h="490219" extrusionOk="0">
                <a:moveTo>
                  <a:pt x="346894" y="3870"/>
                </a:moveTo>
                <a:lnTo>
                  <a:pt x="291316" y="3870"/>
                </a:lnTo>
                <a:lnTo>
                  <a:pt x="273177" y="107271"/>
                </a:lnTo>
                <a:lnTo>
                  <a:pt x="328754" y="107271"/>
                </a:lnTo>
                <a:lnTo>
                  <a:pt x="346894" y="3870"/>
                </a:lnTo>
                <a:close/>
              </a:path>
              <a:path w="2620009" h="490219" extrusionOk="0">
                <a:moveTo>
                  <a:pt x="81130" y="296378"/>
                </a:moveTo>
                <a:lnTo>
                  <a:pt x="26675" y="296378"/>
                </a:lnTo>
                <a:lnTo>
                  <a:pt x="0" y="448437"/>
                </a:lnTo>
                <a:lnTo>
                  <a:pt x="1483" y="450649"/>
                </a:lnTo>
                <a:lnTo>
                  <a:pt x="3618" y="453414"/>
                </a:lnTo>
                <a:lnTo>
                  <a:pt x="6404" y="456731"/>
                </a:lnTo>
                <a:lnTo>
                  <a:pt x="9126" y="460418"/>
                </a:lnTo>
                <a:lnTo>
                  <a:pt x="12067" y="463920"/>
                </a:lnTo>
                <a:lnTo>
                  <a:pt x="15227" y="467237"/>
                </a:lnTo>
                <a:lnTo>
                  <a:pt x="18323" y="470924"/>
                </a:lnTo>
                <a:lnTo>
                  <a:pt x="21484" y="474241"/>
                </a:lnTo>
                <a:lnTo>
                  <a:pt x="24709" y="477190"/>
                </a:lnTo>
                <a:lnTo>
                  <a:pt x="27870" y="480508"/>
                </a:lnTo>
                <a:lnTo>
                  <a:pt x="30630" y="482904"/>
                </a:lnTo>
                <a:lnTo>
                  <a:pt x="32992" y="484379"/>
                </a:lnTo>
                <a:lnTo>
                  <a:pt x="259792" y="484379"/>
                </a:lnTo>
                <a:lnTo>
                  <a:pt x="267746" y="439037"/>
                </a:lnTo>
                <a:lnTo>
                  <a:pt x="61717" y="439037"/>
                </a:lnTo>
                <a:lnTo>
                  <a:pt x="59414" y="438300"/>
                </a:lnTo>
                <a:lnTo>
                  <a:pt x="58175" y="436825"/>
                </a:lnTo>
                <a:lnTo>
                  <a:pt x="57311" y="435351"/>
                </a:lnTo>
                <a:lnTo>
                  <a:pt x="57235" y="432586"/>
                </a:lnTo>
                <a:lnTo>
                  <a:pt x="63766" y="395355"/>
                </a:lnTo>
                <a:lnTo>
                  <a:pt x="275410" y="395355"/>
                </a:lnTo>
                <a:lnTo>
                  <a:pt x="283267" y="350566"/>
                </a:lnTo>
                <a:lnTo>
                  <a:pt x="71623" y="350566"/>
                </a:lnTo>
                <a:lnTo>
                  <a:pt x="81130" y="296378"/>
                </a:lnTo>
                <a:close/>
              </a:path>
              <a:path w="2620009" h="490219" extrusionOk="0">
                <a:moveTo>
                  <a:pt x="275410" y="395355"/>
                </a:moveTo>
                <a:lnTo>
                  <a:pt x="219832" y="395355"/>
                </a:lnTo>
                <a:lnTo>
                  <a:pt x="212169" y="439037"/>
                </a:lnTo>
                <a:lnTo>
                  <a:pt x="267746" y="439037"/>
                </a:lnTo>
                <a:lnTo>
                  <a:pt x="275410" y="395355"/>
                </a:lnTo>
                <a:close/>
              </a:path>
              <a:path w="2620009" h="490219" extrusionOk="0">
                <a:moveTo>
                  <a:pt x="292773" y="296378"/>
                </a:moveTo>
                <a:lnTo>
                  <a:pt x="237195" y="296378"/>
                </a:lnTo>
                <a:lnTo>
                  <a:pt x="227689" y="350566"/>
                </a:lnTo>
                <a:lnTo>
                  <a:pt x="283267" y="350566"/>
                </a:lnTo>
                <a:lnTo>
                  <a:pt x="292773" y="296378"/>
                </a:lnTo>
                <a:close/>
              </a:path>
              <a:path w="2620009" h="490219" extrusionOk="0">
                <a:moveTo>
                  <a:pt x="531534" y="324578"/>
                </a:moveTo>
                <a:lnTo>
                  <a:pt x="474834" y="324578"/>
                </a:lnTo>
                <a:lnTo>
                  <a:pt x="446800" y="484379"/>
                </a:lnTo>
                <a:lnTo>
                  <a:pt x="503501" y="484379"/>
                </a:lnTo>
                <a:lnTo>
                  <a:pt x="531534" y="324578"/>
                </a:lnTo>
                <a:close/>
              </a:path>
              <a:path w="2620009" h="490219" extrusionOk="0">
                <a:moveTo>
                  <a:pt x="687889" y="278130"/>
                </a:moveTo>
                <a:lnTo>
                  <a:pt x="334214" y="278130"/>
                </a:lnTo>
                <a:lnTo>
                  <a:pt x="326066" y="324578"/>
                </a:lnTo>
                <a:lnTo>
                  <a:pt x="679740" y="324578"/>
                </a:lnTo>
                <a:lnTo>
                  <a:pt x="687889" y="278130"/>
                </a:lnTo>
                <a:close/>
              </a:path>
              <a:path w="2620009" h="490219" extrusionOk="0">
                <a:moveTo>
                  <a:pt x="640532" y="24329"/>
                </a:moveTo>
                <a:lnTo>
                  <a:pt x="418596" y="24329"/>
                </a:lnTo>
                <a:lnTo>
                  <a:pt x="389690" y="189106"/>
                </a:lnTo>
                <a:lnTo>
                  <a:pt x="419060" y="216892"/>
                </a:lnTo>
                <a:lnTo>
                  <a:pt x="430077" y="224495"/>
                </a:lnTo>
                <a:lnTo>
                  <a:pt x="646399" y="224495"/>
                </a:lnTo>
                <a:lnTo>
                  <a:pt x="650335" y="223389"/>
                </a:lnTo>
                <a:lnTo>
                  <a:pt x="655602" y="218965"/>
                </a:lnTo>
                <a:lnTo>
                  <a:pt x="657501" y="214542"/>
                </a:lnTo>
                <a:lnTo>
                  <a:pt x="663903" y="178048"/>
                </a:lnTo>
                <a:lnTo>
                  <a:pt x="453383" y="178048"/>
                </a:lnTo>
                <a:lnTo>
                  <a:pt x="451079" y="177310"/>
                </a:lnTo>
                <a:lnTo>
                  <a:pt x="448603" y="174361"/>
                </a:lnTo>
                <a:lnTo>
                  <a:pt x="448339" y="171596"/>
                </a:lnTo>
                <a:lnTo>
                  <a:pt x="466026" y="70776"/>
                </a:lnTo>
                <a:lnTo>
                  <a:pt x="681854" y="70776"/>
                </a:lnTo>
                <a:lnTo>
                  <a:pt x="681915" y="70039"/>
                </a:lnTo>
                <a:lnTo>
                  <a:pt x="679917" y="65431"/>
                </a:lnTo>
                <a:lnTo>
                  <a:pt x="675582" y="60270"/>
                </a:lnTo>
                <a:lnTo>
                  <a:pt x="655343" y="34835"/>
                </a:lnTo>
                <a:lnTo>
                  <a:pt x="652867" y="31886"/>
                </a:lnTo>
                <a:lnTo>
                  <a:pt x="650106" y="29490"/>
                </a:lnTo>
                <a:lnTo>
                  <a:pt x="647061" y="27647"/>
                </a:lnTo>
                <a:lnTo>
                  <a:pt x="644455" y="25435"/>
                </a:lnTo>
                <a:lnTo>
                  <a:pt x="640532" y="24329"/>
                </a:lnTo>
                <a:close/>
              </a:path>
              <a:path w="2620009" h="490219" extrusionOk="0">
                <a:moveTo>
                  <a:pt x="681854" y="70776"/>
                </a:moveTo>
                <a:lnTo>
                  <a:pt x="620782" y="70776"/>
                </a:lnTo>
                <a:lnTo>
                  <a:pt x="622743" y="71329"/>
                </a:lnTo>
                <a:lnTo>
                  <a:pt x="624046" y="72435"/>
                </a:lnTo>
                <a:lnTo>
                  <a:pt x="625788" y="73172"/>
                </a:lnTo>
                <a:lnTo>
                  <a:pt x="626368" y="75200"/>
                </a:lnTo>
                <a:lnTo>
                  <a:pt x="608326" y="178048"/>
                </a:lnTo>
                <a:lnTo>
                  <a:pt x="663903" y="178048"/>
                </a:lnTo>
                <a:lnTo>
                  <a:pt x="680717" y="82204"/>
                </a:lnTo>
                <a:lnTo>
                  <a:pt x="681241" y="78149"/>
                </a:lnTo>
                <a:lnTo>
                  <a:pt x="681854" y="70776"/>
                </a:lnTo>
                <a:close/>
              </a:path>
              <a:path w="2620009" h="490219" extrusionOk="0">
                <a:moveTo>
                  <a:pt x="1121183" y="4976"/>
                </a:moveTo>
                <a:lnTo>
                  <a:pt x="1067289" y="4976"/>
                </a:lnTo>
                <a:lnTo>
                  <a:pt x="1036540" y="180259"/>
                </a:lnTo>
                <a:lnTo>
                  <a:pt x="983208" y="180259"/>
                </a:lnTo>
                <a:lnTo>
                  <a:pt x="975060" y="226707"/>
                </a:lnTo>
                <a:lnTo>
                  <a:pt x="1028392" y="226707"/>
                </a:lnTo>
                <a:lnTo>
                  <a:pt x="983480" y="482720"/>
                </a:lnTo>
                <a:lnTo>
                  <a:pt x="1037373" y="482720"/>
                </a:lnTo>
                <a:lnTo>
                  <a:pt x="1121183" y="4976"/>
                </a:lnTo>
                <a:close/>
              </a:path>
              <a:path w="2620009" h="490219" extrusionOk="0">
                <a:moveTo>
                  <a:pt x="963272" y="121094"/>
                </a:moveTo>
                <a:lnTo>
                  <a:pt x="908818" y="121094"/>
                </a:lnTo>
                <a:lnTo>
                  <a:pt x="897371" y="186342"/>
                </a:lnTo>
                <a:lnTo>
                  <a:pt x="802729" y="389825"/>
                </a:lnTo>
                <a:lnTo>
                  <a:pt x="805398" y="397013"/>
                </a:lnTo>
                <a:lnTo>
                  <a:pt x="853116" y="397013"/>
                </a:lnTo>
                <a:lnTo>
                  <a:pt x="915256" y="244401"/>
                </a:lnTo>
                <a:lnTo>
                  <a:pt x="958363" y="244401"/>
                </a:lnTo>
                <a:lnTo>
                  <a:pt x="952020" y="185236"/>
                </a:lnTo>
                <a:lnTo>
                  <a:pt x="963272" y="121094"/>
                </a:lnTo>
                <a:close/>
              </a:path>
              <a:path w="2620009" h="490219" extrusionOk="0">
                <a:moveTo>
                  <a:pt x="958363" y="244401"/>
                </a:moveTo>
                <a:lnTo>
                  <a:pt x="915256" y="244401"/>
                </a:lnTo>
                <a:lnTo>
                  <a:pt x="924412" y="397013"/>
                </a:lnTo>
                <a:lnTo>
                  <a:pt x="968200" y="397013"/>
                </a:lnTo>
                <a:lnTo>
                  <a:pt x="973952" y="389825"/>
                </a:lnTo>
                <a:lnTo>
                  <a:pt x="958363" y="244401"/>
                </a:lnTo>
                <a:close/>
              </a:path>
              <a:path w="2620009" h="490219" extrusionOk="0">
                <a:moveTo>
                  <a:pt x="1029805" y="74647"/>
                </a:moveTo>
                <a:lnTo>
                  <a:pt x="859143" y="74647"/>
                </a:lnTo>
                <a:lnTo>
                  <a:pt x="850995" y="121094"/>
                </a:lnTo>
                <a:lnTo>
                  <a:pt x="1021657" y="121094"/>
                </a:lnTo>
                <a:lnTo>
                  <a:pt x="1029805" y="74647"/>
                </a:lnTo>
                <a:close/>
              </a:path>
              <a:path w="2620009" h="490219" extrusionOk="0">
                <a:moveTo>
                  <a:pt x="980586" y="0"/>
                </a:moveTo>
                <a:lnTo>
                  <a:pt x="935114" y="0"/>
                </a:lnTo>
                <a:lnTo>
                  <a:pt x="916966" y="74647"/>
                </a:lnTo>
                <a:lnTo>
                  <a:pt x="971420" y="74647"/>
                </a:lnTo>
                <a:lnTo>
                  <a:pt x="980586" y="0"/>
                </a:lnTo>
                <a:close/>
              </a:path>
              <a:path w="2620009" h="490219" extrusionOk="0">
                <a:moveTo>
                  <a:pt x="1203901" y="3870"/>
                </a:moveTo>
                <a:lnTo>
                  <a:pt x="1148323" y="3870"/>
                </a:lnTo>
                <a:lnTo>
                  <a:pt x="1063059" y="489908"/>
                </a:lnTo>
                <a:lnTo>
                  <a:pt x="1118636" y="489908"/>
                </a:lnTo>
                <a:lnTo>
                  <a:pt x="1203901" y="3870"/>
                </a:lnTo>
                <a:close/>
              </a:path>
              <a:path w="2620009" h="490219" extrusionOk="0">
                <a:moveTo>
                  <a:pt x="1497076" y="35941"/>
                </a:moveTo>
                <a:lnTo>
                  <a:pt x="1280755" y="35941"/>
                </a:lnTo>
                <a:lnTo>
                  <a:pt x="1272607" y="82388"/>
                </a:lnTo>
                <a:lnTo>
                  <a:pt x="1477139" y="82388"/>
                </a:lnTo>
                <a:lnTo>
                  <a:pt x="1478842" y="84416"/>
                </a:lnTo>
                <a:lnTo>
                  <a:pt x="1464065" y="168647"/>
                </a:lnTo>
                <a:lnTo>
                  <a:pt x="1260281" y="168647"/>
                </a:lnTo>
                <a:lnTo>
                  <a:pt x="1252133" y="215095"/>
                </a:lnTo>
                <a:lnTo>
                  <a:pt x="1455917" y="215095"/>
                </a:lnTo>
                <a:lnTo>
                  <a:pt x="1454643" y="221730"/>
                </a:lnTo>
                <a:lnTo>
                  <a:pt x="1418885" y="317389"/>
                </a:lnTo>
                <a:lnTo>
                  <a:pt x="1471655" y="317389"/>
                </a:lnTo>
                <a:lnTo>
                  <a:pt x="1510330" y="221730"/>
                </a:lnTo>
                <a:lnTo>
                  <a:pt x="1534360" y="84416"/>
                </a:lnTo>
                <a:lnTo>
                  <a:pt x="1534562" y="81467"/>
                </a:lnTo>
                <a:lnTo>
                  <a:pt x="1534331" y="78518"/>
                </a:lnTo>
                <a:lnTo>
                  <a:pt x="1534474" y="75569"/>
                </a:lnTo>
                <a:lnTo>
                  <a:pt x="1532843" y="72067"/>
                </a:lnTo>
                <a:lnTo>
                  <a:pt x="1508385" y="42945"/>
                </a:lnTo>
                <a:lnTo>
                  <a:pt x="1505812" y="40549"/>
                </a:lnTo>
                <a:lnTo>
                  <a:pt x="1503141" y="38706"/>
                </a:lnTo>
                <a:lnTo>
                  <a:pt x="1500844" y="36862"/>
                </a:lnTo>
                <a:lnTo>
                  <a:pt x="1497076" y="35941"/>
                </a:lnTo>
                <a:close/>
              </a:path>
              <a:path w="2620009" h="490219" extrusionOk="0">
                <a:moveTo>
                  <a:pt x="1527443" y="373790"/>
                </a:moveTo>
                <a:lnTo>
                  <a:pt x="1173769" y="373790"/>
                </a:lnTo>
                <a:lnTo>
                  <a:pt x="1165621" y="420237"/>
                </a:lnTo>
                <a:lnTo>
                  <a:pt x="1519295" y="420237"/>
                </a:lnTo>
                <a:lnTo>
                  <a:pt x="1527443" y="373790"/>
                </a:lnTo>
                <a:close/>
              </a:path>
              <a:path w="2620009" h="490219" extrusionOk="0">
                <a:moveTo>
                  <a:pt x="1919219" y="3870"/>
                </a:moveTo>
                <a:lnTo>
                  <a:pt x="1863641" y="3870"/>
                </a:lnTo>
                <a:lnTo>
                  <a:pt x="1778377" y="489908"/>
                </a:lnTo>
                <a:lnTo>
                  <a:pt x="1833954" y="489908"/>
                </a:lnTo>
                <a:lnTo>
                  <a:pt x="1919219" y="3870"/>
                </a:lnTo>
                <a:close/>
              </a:path>
              <a:path w="2620009" h="490219" extrusionOk="0">
                <a:moveTo>
                  <a:pt x="1744649" y="30411"/>
                </a:moveTo>
                <a:lnTo>
                  <a:pt x="1614781" y="30411"/>
                </a:lnTo>
                <a:lnTo>
                  <a:pt x="1606633" y="76859"/>
                </a:lnTo>
                <a:lnTo>
                  <a:pt x="1724712" y="76859"/>
                </a:lnTo>
                <a:lnTo>
                  <a:pt x="1726415" y="78886"/>
                </a:lnTo>
                <a:lnTo>
                  <a:pt x="1709860" y="173255"/>
                </a:lnTo>
                <a:lnTo>
                  <a:pt x="1705618" y="178232"/>
                </a:lnTo>
                <a:lnTo>
                  <a:pt x="1698623" y="179706"/>
                </a:lnTo>
                <a:lnTo>
                  <a:pt x="1592958" y="199612"/>
                </a:lnTo>
                <a:lnTo>
                  <a:pt x="1588731" y="202377"/>
                </a:lnTo>
                <a:lnTo>
                  <a:pt x="1586083" y="206801"/>
                </a:lnTo>
                <a:lnTo>
                  <a:pt x="1583810" y="211224"/>
                </a:lnTo>
                <a:lnTo>
                  <a:pt x="1581995" y="217307"/>
                </a:lnTo>
                <a:lnTo>
                  <a:pt x="1557162" y="358860"/>
                </a:lnTo>
                <a:lnTo>
                  <a:pt x="1560374" y="364021"/>
                </a:lnTo>
                <a:lnTo>
                  <a:pt x="1591859" y="391484"/>
                </a:lnTo>
                <a:lnTo>
                  <a:pt x="1592421" y="391484"/>
                </a:lnTo>
                <a:lnTo>
                  <a:pt x="1766686" y="383743"/>
                </a:lnTo>
                <a:lnTo>
                  <a:pt x="1773476" y="345037"/>
                </a:lnTo>
                <a:lnTo>
                  <a:pt x="1615165" y="345037"/>
                </a:lnTo>
                <a:lnTo>
                  <a:pt x="1632366" y="246981"/>
                </a:lnTo>
                <a:lnTo>
                  <a:pt x="1746863" y="216201"/>
                </a:lnTo>
                <a:lnTo>
                  <a:pt x="1751871" y="213252"/>
                </a:lnTo>
                <a:lnTo>
                  <a:pt x="1758792" y="203667"/>
                </a:lnTo>
                <a:lnTo>
                  <a:pt x="1761363" y="196479"/>
                </a:lnTo>
                <a:lnTo>
                  <a:pt x="1781933" y="78886"/>
                </a:lnTo>
                <a:lnTo>
                  <a:pt x="1782135" y="75937"/>
                </a:lnTo>
                <a:lnTo>
                  <a:pt x="1781904" y="72988"/>
                </a:lnTo>
                <a:lnTo>
                  <a:pt x="1782047" y="70039"/>
                </a:lnTo>
                <a:lnTo>
                  <a:pt x="1780416" y="66537"/>
                </a:lnTo>
                <a:lnTo>
                  <a:pt x="1755958" y="37415"/>
                </a:lnTo>
                <a:lnTo>
                  <a:pt x="1753385" y="35019"/>
                </a:lnTo>
                <a:lnTo>
                  <a:pt x="1750714" y="33176"/>
                </a:lnTo>
                <a:lnTo>
                  <a:pt x="1748417" y="31333"/>
                </a:lnTo>
                <a:lnTo>
                  <a:pt x="1744649" y="30411"/>
                </a:lnTo>
                <a:close/>
              </a:path>
              <a:path w="2620009" h="490219" extrusionOk="0">
                <a:moveTo>
                  <a:pt x="1773961" y="342272"/>
                </a:moveTo>
                <a:lnTo>
                  <a:pt x="1767160" y="342641"/>
                </a:lnTo>
                <a:lnTo>
                  <a:pt x="1719680" y="344484"/>
                </a:lnTo>
                <a:lnTo>
                  <a:pt x="1712481" y="344518"/>
                </a:lnTo>
                <a:lnTo>
                  <a:pt x="1705481" y="344622"/>
                </a:lnTo>
                <a:lnTo>
                  <a:pt x="1698679" y="344795"/>
                </a:lnTo>
                <a:lnTo>
                  <a:pt x="1692075" y="345037"/>
                </a:lnTo>
                <a:lnTo>
                  <a:pt x="1773476" y="345037"/>
                </a:lnTo>
                <a:lnTo>
                  <a:pt x="1773961" y="342272"/>
                </a:lnTo>
                <a:close/>
              </a:path>
              <a:path w="2620009" h="490219" extrusionOk="0">
                <a:moveTo>
                  <a:pt x="2151361" y="28200"/>
                </a:moveTo>
                <a:lnTo>
                  <a:pt x="2102520" y="28200"/>
                </a:lnTo>
                <a:lnTo>
                  <a:pt x="2085807" y="97871"/>
                </a:lnTo>
                <a:lnTo>
                  <a:pt x="1925509" y="282001"/>
                </a:lnTo>
                <a:lnTo>
                  <a:pt x="1927055" y="289189"/>
                </a:lnTo>
                <a:lnTo>
                  <a:pt x="1984316" y="289189"/>
                </a:lnTo>
                <a:lnTo>
                  <a:pt x="2108632" y="143765"/>
                </a:lnTo>
                <a:lnTo>
                  <a:pt x="2167149" y="143765"/>
                </a:lnTo>
                <a:lnTo>
                  <a:pt x="2143533" y="98424"/>
                </a:lnTo>
                <a:lnTo>
                  <a:pt x="2151361" y="28200"/>
                </a:lnTo>
                <a:close/>
              </a:path>
              <a:path w="2620009" h="490219" extrusionOk="0">
                <a:moveTo>
                  <a:pt x="2167149" y="143765"/>
                </a:moveTo>
                <a:lnTo>
                  <a:pt x="2108632" y="143765"/>
                </a:lnTo>
                <a:lnTo>
                  <a:pt x="2179118" y="289189"/>
                </a:lnTo>
                <a:lnTo>
                  <a:pt x="2233573" y="289189"/>
                </a:lnTo>
                <a:lnTo>
                  <a:pt x="2238860" y="281448"/>
                </a:lnTo>
                <a:lnTo>
                  <a:pt x="2167149" y="143765"/>
                </a:lnTo>
                <a:close/>
              </a:path>
              <a:path w="2620009" h="490219" extrusionOk="0">
                <a:moveTo>
                  <a:pt x="2243432" y="373790"/>
                </a:moveTo>
                <a:lnTo>
                  <a:pt x="1889758" y="373790"/>
                </a:lnTo>
                <a:lnTo>
                  <a:pt x="1881610" y="420237"/>
                </a:lnTo>
                <a:lnTo>
                  <a:pt x="2235284" y="420237"/>
                </a:lnTo>
                <a:lnTo>
                  <a:pt x="2243432" y="373790"/>
                </a:lnTo>
                <a:close/>
              </a:path>
              <a:path w="2620009" h="490219" extrusionOk="0">
                <a:moveTo>
                  <a:pt x="2619477" y="35941"/>
                </a:moveTo>
                <a:lnTo>
                  <a:pt x="2362361" y="35941"/>
                </a:lnTo>
                <a:lnTo>
                  <a:pt x="2322978" y="260436"/>
                </a:lnTo>
                <a:lnTo>
                  <a:pt x="2355000" y="290710"/>
                </a:lnTo>
                <a:lnTo>
                  <a:pt x="2368321" y="296378"/>
                </a:lnTo>
                <a:lnTo>
                  <a:pt x="2578280" y="296378"/>
                </a:lnTo>
                <a:lnTo>
                  <a:pt x="2586428" y="249930"/>
                </a:lnTo>
                <a:lnTo>
                  <a:pt x="2386013" y="249930"/>
                </a:lnTo>
                <a:lnTo>
                  <a:pt x="2383709" y="249193"/>
                </a:lnTo>
                <a:lnTo>
                  <a:pt x="2382471" y="247718"/>
                </a:lnTo>
                <a:lnTo>
                  <a:pt x="2381607" y="246244"/>
                </a:lnTo>
                <a:lnTo>
                  <a:pt x="2381530" y="243479"/>
                </a:lnTo>
                <a:lnTo>
                  <a:pt x="2391651" y="185789"/>
                </a:lnTo>
                <a:lnTo>
                  <a:pt x="2588137" y="185789"/>
                </a:lnTo>
                <a:lnTo>
                  <a:pt x="2596091" y="140447"/>
                </a:lnTo>
                <a:lnTo>
                  <a:pt x="2399605" y="140447"/>
                </a:lnTo>
                <a:lnTo>
                  <a:pt x="2409790" y="82388"/>
                </a:lnTo>
                <a:lnTo>
                  <a:pt x="2611328" y="82388"/>
                </a:lnTo>
                <a:lnTo>
                  <a:pt x="2619477" y="35941"/>
                </a:lnTo>
                <a:close/>
              </a:path>
              <a:path w="2620009" h="490219" extrusionOk="0">
                <a:moveTo>
                  <a:pt x="2611295" y="373790"/>
                </a:moveTo>
                <a:lnTo>
                  <a:pt x="2257620" y="373790"/>
                </a:lnTo>
                <a:lnTo>
                  <a:pt x="2249472" y="420237"/>
                </a:lnTo>
                <a:lnTo>
                  <a:pt x="2603147" y="420237"/>
                </a:lnTo>
                <a:lnTo>
                  <a:pt x="2611295" y="3737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257300"/>
            <a:ext cx="14566900" cy="93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1"/>
          <p:cNvSpPr/>
          <p:nvPr/>
        </p:nvSpPr>
        <p:spPr>
          <a:xfrm>
            <a:off x="7363605" y="590830"/>
            <a:ext cx="1560195" cy="490220"/>
          </a:xfrm>
          <a:custGeom>
            <a:avLst/>
            <a:gdLst/>
            <a:ahLst/>
            <a:cxnLst/>
            <a:rect l="l" t="t" r="r" b="b"/>
            <a:pathLst>
              <a:path w="1560195" h="490219" extrusionOk="0">
                <a:moveTo>
                  <a:pt x="74783" y="338954"/>
                </a:moveTo>
                <a:lnTo>
                  <a:pt x="19206" y="338954"/>
                </a:lnTo>
                <a:lnTo>
                  <a:pt x="0" y="448437"/>
                </a:lnTo>
                <a:lnTo>
                  <a:pt x="32045" y="478573"/>
                </a:lnTo>
                <a:lnTo>
                  <a:pt x="45342" y="484379"/>
                </a:lnTo>
                <a:lnTo>
                  <a:pt x="257547" y="484379"/>
                </a:lnTo>
                <a:lnTo>
                  <a:pt x="265695" y="437931"/>
                </a:lnTo>
                <a:lnTo>
                  <a:pt x="63034" y="437931"/>
                </a:lnTo>
                <a:lnTo>
                  <a:pt x="60730" y="437194"/>
                </a:lnTo>
                <a:lnTo>
                  <a:pt x="59492" y="435720"/>
                </a:lnTo>
                <a:lnTo>
                  <a:pt x="58628" y="434245"/>
                </a:lnTo>
                <a:lnTo>
                  <a:pt x="58552" y="431480"/>
                </a:lnTo>
                <a:lnTo>
                  <a:pt x="74783" y="338954"/>
                </a:lnTo>
                <a:close/>
              </a:path>
              <a:path w="1560195" h="490219" extrusionOk="0">
                <a:moveTo>
                  <a:pt x="329491" y="3870"/>
                </a:moveTo>
                <a:lnTo>
                  <a:pt x="273913" y="3870"/>
                </a:lnTo>
                <a:lnTo>
                  <a:pt x="212123" y="356096"/>
                </a:lnTo>
                <a:lnTo>
                  <a:pt x="267701" y="356096"/>
                </a:lnTo>
                <a:lnTo>
                  <a:pt x="296995" y="189106"/>
                </a:lnTo>
                <a:lnTo>
                  <a:pt x="363800" y="189106"/>
                </a:lnTo>
                <a:lnTo>
                  <a:pt x="371948" y="142659"/>
                </a:lnTo>
                <a:lnTo>
                  <a:pt x="305143" y="142659"/>
                </a:lnTo>
                <a:lnTo>
                  <a:pt x="329491" y="3870"/>
                </a:lnTo>
                <a:close/>
              </a:path>
              <a:path w="1560195" h="490219" extrusionOk="0">
                <a:moveTo>
                  <a:pt x="170681" y="23776"/>
                </a:moveTo>
                <a:lnTo>
                  <a:pt x="34077" y="23776"/>
                </a:lnTo>
                <a:lnTo>
                  <a:pt x="25929" y="70223"/>
                </a:lnTo>
                <a:lnTo>
                  <a:pt x="150744" y="70223"/>
                </a:lnTo>
                <a:lnTo>
                  <a:pt x="152447" y="72251"/>
                </a:lnTo>
                <a:lnTo>
                  <a:pt x="141162" y="136577"/>
                </a:lnTo>
                <a:lnTo>
                  <a:pt x="2577" y="289742"/>
                </a:lnTo>
                <a:lnTo>
                  <a:pt x="7491" y="296931"/>
                </a:lnTo>
                <a:lnTo>
                  <a:pt x="58577" y="296931"/>
                </a:lnTo>
                <a:lnTo>
                  <a:pt x="194509" y="149294"/>
                </a:lnTo>
                <a:lnTo>
                  <a:pt x="207965" y="72251"/>
                </a:lnTo>
                <a:lnTo>
                  <a:pt x="208167" y="69302"/>
                </a:lnTo>
                <a:lnTo>
                  <a:pt x="207936" y="66353"/>
                </a:lnTo>
                <a:lnTo>
                  <a:pt x="208079" y="63404"/>
                </a:lnTo>
                <a:lnTo>
                  <a:pt x="206448" y="59902"/>
                </a:lnTo>
                <a:lnTo>
                  <a:pt x="181990" y="30780"/>
                </a:lnTo>
                <a:lnTo>
                  <a:pt x="179417" y="28384"/>
                </a:lnTo>
                <a:lnTo>
                  <a:pt x="176746" y="26541"/>
                </a:lnTo>
                <a:lnTo>
                  <a:pt x="174449" y="24698"/>
                </a:lnTo>
                <a:lnTo>
                  <a:pt x="170681" y="23776"/>
                </a:lnTo>
                <a:close/>
              </a:path>
              <a:path w="1560195" h="490219" extrusionOk="0">
                <a:moveTo>
                  <a:pt x="703319" y="35941"/>
                </a:moveTo>
                <a:lnTo>
                  <a:pt x="446203" y="35941"/>
                </a:lnTo>
                <a:lnTo>
                  <a:pt x="406821" y="260436"/>
                </a:lnTo>
                <a:lnTo>
                  <a:pt x="438842" y="290710"/>
                </a:lnTo>
                <a:lnTo>
                  <a:pt x="452163" y="296378"/>
                </a:lnTo>
                <a:lnTo>
                  <a:pt x="662122" y="296378"/>
                </a:lnTo>
                <a:lnTo>
                  <a:pt x="670270" y="249930"/>
                </a:lnTo>
                <a:lnTo>
                  <a:pt x="469855" y="249930"/>
                </a:lnTo>
                <a:lnTo>
                  <a:pt x="467552" y="249193"/>
                </a:lnTo>
                <a:lnTo>
                  <a:pt x="466313" y="247718"/>
                </a:lnTo>
                <a:lnTo>
                  <a:pt x="465449" y="246244"/>
                </a:lnTo>
                <a:lnTo>
                  <a:pt x="465373" y="243479"/>
                </a:lnTo>
                <a:lnTo>
                  <a:pt x="475493" y="185789"/>
                </a:lnTo>
                <a:lnTo>
                  <a:pt x="671979" y="185789"/>
                </a:lnTo>
                <a:lnTo>
                  <a:pt x="679933" y="140447"/>
                </a:lnTo>
                <a:lnTo>
                  <a:pt x="483447" y="140447"/>
                </a:lnTo>
                <a:lnTo>
                  <a:pt x="493633" y="82388"/>
                </a:lnTo>
                <a:lnTo>
                  <a:pt x="695171" y="82388"/>
                </a:lnTo>
                <a:lnTo>
                  <a:pt x="703319" y="35941"/>
                </a:lnTo>
                <a:close/>
              </a:path>
              <a:path w="1560195" h="490219" extrusionOk="0">
                <a:moveTo>
                  <a:pt x="695137" y="373790"/>
                </a:moveTo>
                <a:lnTo>
                  <a:pt x="341463" y="373790"/>
                </a:lnTo>
                <a:lnTo>
                  <a:pt x="333315" y="420237"/>
                </a:lnTo>
                <a:lnTo>
                  <a:pt x="686989" y="420237"/>
                </a:lnTo>
                <a:lnTo>
                  <a:pt x="695137" y="373790"/>
                </a:lnTo>
                <a:close/>
              </a:path>
              <a:path w="1560195" h="490219" extrusionOk="0">
                <a:moveTo>
                  <a:pt x="1001898" y="121094"/>
                </a:moveTo>
                <a:lnTo>
                  <a:pt x="945198" y="121094"/>
                </a:lnTo>
                <a:lnTo>
                  <a:pt x="934819" y="180259"/>
                </a:lnTo>
                <a:lnTo>
                  <a:pt x="812627" y="390378"/>
                </a:lnTo>
                <a:lnTo>
                  <a:pt x="815955" y="397013"/>
                </a:lnTo>
                <a:lnTo>
                  <a:pt x="865357" y="397013"/>
                </a:lnTo>
                <a:lnTo>
                  <a:pt x="953244" y="241636"/>
                </a:lnTo>
                <a:lnTo>
                  <a:pt x="1006393" y="241636"/>
                </a:lnTo>
                <a:lnTo>
                  <a:pt x="991713" y="179153"/>
                </a:lnTo>
                <a:lnTo>
                  <a:pt x="1001898" y="121094"/>
                </a:lnTo>
                <a:close/>
              </a:path>
              <a:path w="1560195" h="490219" extrusionOk="0">
                <a:moveTo>
                  <a:pt x="1006393" y="241636"/>
                </a:moveTo>
                <a:lnTo>
                  <a:pt x="953244" y="241636"/>
                </a:lnTo>
                <a:lnTo>
                  <a:pt x="986617" y="397013"/>
                </a:lnTo>
                <a:lnTo>
                  <a:pt x="1036019" y="397013"/>
                </a:lnTo>
                <a:lnTo>
                  <a:pt x="1041209" y="389825"/>
                </a:lnTo>
                <a:lnTo>
                  <a:pt x="1006393" y="241636"/>
                </a:lnTo>
                <a:close/>
              </a:path>
              <a:path w="1560195" h="490219" extrusionOk="0">
                <a:moveTo>
                  <a:pt x="1089764" y="74647"/>
                </a:moveTo>
                <a:lnTo>
                  <a:pt x="874191" y="74647"/>
                </a:lnTo>
                <a:lnTo>
                  <a:pt x="866043" y="121094"/>
                </a:lnTo>
                <a:lnTo>
                  <a:pt x="1081616" y="121094"/>
                </a:lnTo>
                <a:lnTo>
                  <a:pt x="1089764" y="74647"/>
                </a:lnTo>
                <a:close/>
              </a:path>
              <a:path w="1560195" h="490219" extrusionOk="0">
                <a:moveTo>
                  <a:pt x="1019212" y="0"/>
                </a:moveTo>
                <a:lnTo>
                  <a:pt x="971494" y="0"/>
                </a:lnTo>
                <a:lnTo>
                  <a:pt x="953346" y="74647"/>
                </a:lnTo>
                <a:lnTo>
                  <a:pt x="1010047" y="74647"/>
                </a:lnTo>
                <a:lnTo>
                  <a:pt x="1019212" y="0"/>
                </a:lnTo>
                <a:close/>
              </a:path>
              <a:path w="1560195" h="490219" extrusionOk="0">
                <a:moveTo>
                  <a:pt x="1197616" y="3870"/>
                </a:moveTo>
                <a:lnTo>
                  <a:pt x="1142038" y="3870"/>
                </a:lnTo>
                <a:lnTo>
                  <a:pt x="1056774" y="489908"/>
                </a:lnTo>
                <a:lnTo>
                  <a:pt x="1112351" y="489908"/>
                </a:lnTo>
                <a:lnTo>
                  <a:pt x="1155614" y="243295"/>
                </a:lnTo>
                <a:lnTo>
                  <a:pt x="1210630" y="243295"/>
                </a:lnTo>
                <a:lnTo>
                  <a:pt x="1219263" y="194083"/>
                </a:lnTo>
                <a:lnTo>
                  <a:pt x="1164247" y="194083"/>
                </a:lnTo>
                <a:lnTo>
                  <a:pt x="1197616" y="3870"/>
                </a:lnTo>
                <a:close/>
              </a:path>
              <a:path w="1560195" h="490219" extrusionOk="0">
                <a:moveTo>
                  <a:pt x="1559655" y="35941"/>
                </a:moveTo>
                <a:lnTo>
                  <a:pt x="1302539" y="35941"/>
                </a:lnTo>
                <a:lnTo>
                  <a:pt x="1263157" y="260436"/>
                </a:lnTo>
                <a:lnTo>
                  <a:pt x="1295178" y="290710"/>
                </a:lnTo>
                <a:lnTo>
                  <a:pt x="1308499" y="296378"/>
                </a:lnTo>
                <a:lnTo>
                  <a:pt x="1518458" y="296378"/>
                </a:lnTo>
                <a:lnTo>
                  <a:pt x="1526606" y="249930"/>
                </a:lnTo>
                <a:lnTo>
                  <a:pt x="1326191" y="249930"/>
                </a:lnTo>
                <a:lnTo>
                  <a:pt x="1323888" y="249193"/>
                </a:lnTo>
                <a:lnTo>
                  <a:pt x="1322649" y="247718"/>
                </a:lnTo>
                <a:lnTo>
                  <a:pt x="1321785" y="246244"/>
                </a:lnTo>
                <a:lnTo>
                  <a:pt x="1321709" y="243479"/>
                </a:lnTo>
                <a:lnTo>
                  <a:pt x="1331829" y="185789"/>
                </a:lnTo>
                <a:lnTo>
                  <a:pt x="1528315" y="185789"/>
                </a:lnTo>
                <a:lnTo>
                  <a:pt x="1536269" y="140447"/>
                </a:lnTo>
                <a:lnTo>
                  <a:pt x="1339783" y="140447"/>
                </a:lnTo>
                <a:lnTo>
                  <a:pt x="1349969" y="82388"/>
                </a:lnTo>
                <a:lnTo>
                  <a:pt x="1551507" y="82388"/>
                </a:lnTo>
                <a:lnTo>
                  <a:pt x="1559655" y="35941"/>
                </a:lnTo>
                <a:close/>
              </a:path>
              <a:path w="1560195" h="490219" extrusionOk="0">
                <a:moveTo>
                  <a:pt x="1551473" y="373790"/>
                </a:moveTo>
                <a:lnTo>
                  <a:pt x="1197799" y="373790"/>
                </a:lnTo>
                <a:lnTo>
                  <a:pt x="1189651" y="420237"/>
                </a:lnTo>
                <a:lnTo>
                  <a:pt x="1543325" y="420237"/>
                </a:lnTo>
                <a:lnTo>
                  <a:pt x="1551473" y="3737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00" y="1511300"/>
            <a:ext cx="15811500" cy="90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7363605" y="590830"/>
            <a:ext cx="1560195" cy="490220"/>
          </a:xfrm>
          <a:custGeom>
            <a:avLst/>
            <a:gdLst/>
            <a:ahLst/>
            <a:cxnLst/>
            <a:rect l="l" t="t" r="r" b="b"/>
            <a:pathLst>
              <a:path w="1560195" h="490219" extrusionOk="0">
                <a:moveTo>
                  <a:pt x="74783" y="338954"/>
                </a:moveTo>
                <a:lnTo>
                  <a:pt x="19206" y="338954"/>
                </a:lnTo>
                <a:lnTo>
                  <a:pt x="0" y="448437"/>
                </a:lnTo>
                <a:lnTo>
                  <a:pt x="32045" y="478573"/>
                </a:lnTo>
                <a:lnTo>
                  <a:pt x="45342" y="484379"/>
                </a:lnTo>
                <a:lnTo>
                  <a:pt x="257547" y="484379"/>
                </a:lnTo>
                <a:lnTo>
                  <a:pt x="265695" y="437931"/>
                </a:lnTo>
                <a:lnTo>
                  <a:pt x="63034" y="437931"/>
                </a:lnTo>
                <a:lnTo>
                  <a:pt x="60730" y="437194"/>
                </a:lnTo>
                <a:lnTo>
                  <a:pt x="59492" y="435720"/>
                </a:lnTo>
                <a:lnTo>
                  <a:pt x="58628" y="434245"/>
                </a:lnTo>
                <a:lnTo>
                  <a:pt x="58552" y="431480"/>
                </a:lnTo>
                <a:lnTo>
                  <a:pt x="74783" y="338954"/>
                </a:lnTo>
                <a:close/>
              </a:path>
              <a:path w="1560195" h="490219" extrusionOk="0">
                <a:moveTo>
                  <a:pt x="329491" y="3870"/>
                </a:moveTo>
                <a:lnTo>
                  <a:pt x="273913" y="3870"/>
                </a:lnTo>
                <a:lnTo>
                  <a:pt x="212123" y="356096"/>
                </a:lnTo>
                <a:lnTo>
                  <a:pt x="267701" y="356096"/>
                </a:lnTo>
                <a:lnTo>
                  <a:pt x="296995" y="189106"/>
                </a:lnTo>
                <a:lnTo>
                  <a:pt x="363800" y="189106"/>
                </a:lnTo>
                <a:lnTo>
                  <a:pt x="371948" y="142659"/>
                </a:lnTo>
                <a:lnTo>
                  <a:pt x="305143" y="142659"/>
                </a:lnTo>
                <a:lnTo>
                  <a:pt x="329491" y="3870"/>
                </a:lnTo>
                <a:close/>
              </a:path>
              <a:path w="1560195" h="490219" extrusionOk="0">
                <a:moveTo>
                  <a:pt x="170681" y="23776"/>
                </a:moveTo>
                <a:lnTo>
                  <a:pt x="34077" y="23776"/>
                </a:lnTo>
                <a:lnTo>
                  <a:pt x="25929" y="70223"/>
                </a:lnTo>
                <a:lnTo>
                  <a:pt x="150744" y="70223"/>
                </a:lnTo>
                <a:lnTo>
                  <a:pt x="152447" y="72251"/>
                </a:lnTo>
                <a:lnTo>
                  <a:pt x="141162" y="136577"/>
                </a:lnTo>
                <a:lnTo>
                  <a:pt x="2577" y="289742"/>
                </a:lnTo>
                <a:lnTo>
                  <a:pt x="7491" y="296931"/>
                </a:lnTo>
                <a:lnTo>
                  <a:pt x="58577" y="296931"/>
                </a:lnTo>
                <a:lnTo>
                  <a:pt x="194509" y="149294"/>
                </a:lnTo>
                <a:lnTo>
                  <a:pt x="207965" y="72251"/>
                </a:lnTo>
                <a:lnTo>
                  <a:pt x="208167" y="69302"/>
                </a:lnTo>
                <a:lnTo>
                  <a:pt x="207936" y="66353"/>
                </a:lnTo>
                <a:lnTo>
                  <a:pt x="208079" y="63404"/>
                </a:lnTo>
                <a:lnTo>
                  <a:pt x="206448" y="59902"/>
                </a:lnTo>
                <a:lnTo>
                  <a:pt x="181990" y="30780"/>
                </a:lnTo>
                <a:lnTo>
                  <a:pt x="179417" y="28384"/>
                </a:lnTo>
                <a:lnTo>
                  <a:pt x="176746" y="26541"/>
                </a:lnTo>
                <a:lnTo>
                  <a:pt x="174449" y="24698"/>
                </a:lnTo>
                <a:lnTo>
                  <a:pt x="170681" y="23776"/>
                </a:lnTo>
                <a:close/>
              </a:path>
              <a:path w="1560195" h="490219" extrusionOk="0">
                <a:moveTo>
                  <a:pt x="703319" y="35941"/>
                </a:moveTo>
                <a:lnTo>
                  <a:pt x="446203" y="35941"/>
                </a:lnTo>
                <a:lnTo>
                  <a:pt x="406821" y="260436"/>
                </a:lnTo>
                <a:lnTo>
                  <a:pt x="438842" y="290710"/>
                </a:lnTo>
                <a:lnTo>
                  <a:pt x="452163" y="296378"/>
                </a:lnTo>
                <a:lnTo>
                  <a:pt x="662122" y="296378"/>
                </a:lnTo>
                <a:lnTo>
                  <a:pt x="670270" y="249930"/>
                </a:lnTo>
                <a:lnTo>
                  <a:pt x="469855" y="249930"/>
                </a:lnTo>
                <a:lnTo>
                  <a:pt x="467552" y="249193"/>
                </a:lnTo>
                <a:lnTo>
                  <a:pt x="466313" y="247718"/>
                </a:lnTo>
                <a:lnTo>
                  <a:pt x="465449" y="246244"/>
                </a:lnTo>
                <a:lnTo>
                  <a:pt x="465373" y="243479"/>
                </a:lnTo>
                <a:lnTo>
                  <a:pt x="475493" y="185789"/>
                </a:lnTo>
                <a:lnTo>
                  <a:pt x="671979" y="185789"/>
                </a:lnTo>
                <a:lnTo>
                  <a:pt x="679933" y="140447"/>
                </a:lnTo>
                <a:lnTo>
                  <a:pt x="483447" y="140447"/>
                </a:lnTo>
                <a:lnTo>
                  <a:pt x="493633" y="82388"/>
                </a:lnTo>
                <a:lnTo>
                  <a:pt x="695171" y="82388"/>
                </a:lnTo>
                <a:lnTo>
                  <a:pt x="703319" y="35941"/>
                </a:lnTo>
                <a:close/>
              </a:path>
              <a:path w="1560195" h="490219" extrusionOk="0">
                <a:moveTo>
                  <a:pt x="695137" y="373790"/>
                </a:moveTo>
                <a:lnTo>
                  <a:pt x="341463" y="373790"/>
                </a:lnTo>
                <a:lnTo>
                  <a:pt x="333315" y="420237"/>
                </a:lnTo>
                <a:lnTo>
                  <a:pt x="686989" y="420237"/>
                </a:lnTo>
                <a:lnTo>
                  <a:pt x="695137" y="373790"/>
                </a:lnTo>
                <a:close/>
              </a:path>
              <a:path w="1560195" h="490219" extrusionOk="0">
                <a:moveTo>
                  <a:pt x="1001898" y="121094"/>
                </a:moveTo>
                <a:lnTo>
                  <a:pt x="945198" y="121094"/>
                </a:lnTo>
                <a:lnTo>
                  <a:pt x="934819" y="180259"/>
                </a:lnTo>
                <a:lnTo>
                  <a:pt x="812627" y="390378"/>
                </a:lnTo>
                <a:lnTo>
                  <a:pt x="815955" y="397013"/>
                </a:lnTo>
                <a:lnTo>
                  <a:pt x="865357" y="397013"/>
                </a:lnTo>
                <a:lnTo>
                  <a:pt x="953244" y="241636"/>
                </a:lnTo>
                <a:lnTo>
                  <a:pt x="1006393" y="241636"/>
                </a:lnTo>
                <a:lnTo>
                  <a:pt x="991713" y="179153"/>
                </a:lnTo>
                <a:lnTo>
                  <a:pt x="1001898" y="121094"/>
                </a:lnTo>
                <a:close/>
              </a:path>
              <a:path w="1560195" h="490219" extrusionOk="0">
                <a:moveTo>
                  <a:pt x="1006393" y="241636"/>
                </a:moveTo>
                <a:lnTo>
                  <a:pt x="953244" y="241636"/>
                </a:lnTo>
                <a:lnTo>
                  <a:pt x="986617" y="397013"/>
                </a:lnTo>
                <a:lnTo>
                  <a:pt x="1036019" y="397013"/>
                </a:lnTo>
                <a:lnTo>
                  <a:pt x="1041209" y="389825"/>
                </a:lnTo>
                <a:lnTo>
                  <a:pt x="1006393" y="241636"/>
                </a:lnTo>
                <a:close/>
              </a:path>
              <a:path w="1560195" h="490219" extrusionOk="0">
                <a:moveTo>
                  <a:pt x="1089764" y="74647"/>
                </a:moveTo>
                <a:lnTo>
                  <a:pt x="874191" y="74647"/>
                </a:lnTo>
                <a:lnTo>
                  <a:pt x="866043" y="121094"/>
                </a:lnTo>
                <a:lnTo>
                  <a:pt x="1081616" y="121094"/>
                </a:lnTo>
                <a:lnTo>
                  <a:pt x="1089764" y="74647"/>
                </a:lnTo>
                <a:close/>
              </a:path>
              <a:path w="1560195" h="490219" extrusionOk="0">
                <a:moveTo>
                  <a:pt x="1019212" y="0"/>
                </a:moveTo>
                <a:lnTo>
                  <a:pt x="971494" y="0"/>
                </a:lnTo>
                <a:lnTo>
                  <a:pt x="953346" y="74647"/>
                </a:lnTo>
                <a:lnTo>
                  <a:pt x="1010047" y="74647"/>
                </a:lnTo>
                <a:lnTo>
                  <a:pt x="1019212" y="0"/>
                </a:lnTo>
                <a:close/>
              </a:path>
              <a:path w="1560195" h="490219" extrusionOk="0">
                <a:moveTo>
                  <a:pt x="1197616" y="3870"/>
                </a:moveTo>
                <a:lnTo>
                  <a:pt x="1142038" y="3870"/>
                </a:lnTo>
                <a:lnTo>
                  <a:pt x="1056774" y="489908"/>
                </a:lnTo>
                <a:lnTo>
                  <a:pt x="1112351" y="489908"/>
                </a:lnTo>
                <a:lnTo>
                  <a:pt x="1155614" y="243295"/>
                </a:lnTo>
                <a:lnTo>
                  <a:pt x="1210630" y="243295"/>
                </a:lnTo>
                <a:lnTo>
                  <a:pt x="1219263" y="194083"/>
                </a:lnTo>
                <a:lnTo>
                  <a:pt x="1164247" y="194083"/>
                </a:lnTo>
                <a:lnTo>
                  <a:pt x="1197616" y="3870"/>
                </a:lnTo>
                <a:close/>
              </a:path>
              <a:path w="1560195" h="490219" extrusionOk="0">
                <a:moveTo>
                  <a:pt x="1559655" y="35941"/>
                </a:moveTo>
                <a:lnTo>
                  <a:pt x="1302539" y="35941"/>
                </a:lnTo>
                <a:lnTo>
                  <a:pt x="1263157" y="260436"/>
                </a:lnTo>
                <a:lnTo>
                  <a:pt x="1295178" y="290710"/>
                </a:lnTo>
                <a:lnTo>
                  <a:pt x="1308499" y="296378"/>
                </a:lnTo>
                <a:lnTo>
                  <a:pt x="1518458" y="296378"/>
                </a:lnTo>
                <a:lnTo>
                  <a:pt x="1526606" y="249930"/>
                </a:lnTo>
                <a:lnTo>
                  <a:pt x="1326191" y="249930"/>
                </a:lnTo>
                <a:lnTo>
                  <a:pt x="1323888" y="249193"/>
                </a:lnTo>
                <a:lnTo>
                  <a:pt x="1322649" y="247718"/>
                </a:lnTo>
                <a:lnTo>
                  <a:pt x="1321785" y="246244"/>
                </a:lnTo>
                <a:lnTo>
                  <a:pt x="1321709" y="243479"/>
                </a:lnTo>
                <a:lnTo>
                  <a:pt x="1331829" y="185789"/>
                </a:lnTo>
                <a:lnTo>
                  <a:pt x="1528315" y="185789"/>
                </a:lnTo>
                <a:lnTo>
                  <a:pt x="1536269" y="140447"/>
                </a:lnTo>
                <a:lnTo>
                  <a:pt x="1339783" y="140447"/>
                </a:lnTo>
                <a:lnTo>
                  <a:pt x="1349969" y="82388"/>
                </a:lnTo>
                <a:lnTo>
                  <a:pt x="1551507" y="82388"/>
                </a:lnTo>
                <a:lnTo>
                  <a:pt x="1559655" y="35941"/>
                </a:lnTo>
                <a:close/>
              </a:path>
              <a:path w="1560195" h="490219" extrusionOk="0">
                <a:moveTo>
                  <a:pt x="1551473" y="373790"/>
                </a:moveTo>
                <a:lnTo>
                  <a:pt x="1197799" y="373790"/>
                </a:lnTo>
                <a:lnTo>
                  <a:pt x="1189651" y="420237"/>
                </a:lnTo>
                <a:lnTo>
                  <a:pt x="1543325" y="420237"/>
                </a:lnTo>
                <a:lnTo>
                  <a:pt x="1551473" y="3737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1511300"/>
            <a:ext cx="15798800" cy="90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3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3"/>
          <p:cNvSpPr/>
          <p:nvPr/>
        </p:nvSpPr>
        <p:spPr>
          <a:xfrm>
            <a:off x="7363605" y="590830"/>
            <a:ext cx="1560195" cy="490220"/>
          </a:xfrm>
          <a:custGeom>
            <a:avLst/>
            <a:gdLst/>
            <a:ahLst/>
            <a:cxnLst/>
            <a:rect l="l" t="t" r="r" b="b"/>
            <a:pathLst>
              <a:path w="1560195" h="490219" extrusionOk="0">
                <a:moveTo>
                  <a:pt x="74783" y="338954"/>
                </a:moveTo>
                <a:lnTo>
                  <a:pt x="19206" y="338954"/>
                </a:lnTo>
                <a:lnTo>
                  <a:pt x="0" y="448437"/>
                </a:lnTo>
                <a:lnTo>
                  <a:pt x="32045" y="478573"/>
                </a:lnTo>
                <a:lnTo>
                  <a:pt x="45342" y="484379"/>
                </a:lnTo>
                <a:lnTo>
                  <a:pt x="257547" y="484379"/>
                </a:lnTo>
                <a:lnTo>
                  <a:pt x="265695" y="437931"/>
                </a:lnTo>
                <a:lnTo>
                  <a:pt x="63034" y="437931"/>
                </a:lnTo>
                <a:lnTo>
                  <a:pt x="60730" y="437194"/>
                </a:lnTo>
                <a:lnTo>
                  <a:pt x="59492" y="435720"/>
                </a:lnTo>
                <a:lnTo>
                  <a:pt x="58628" y="434245"/>
                </a:lnTo>
                <a:lnTo>
                  <a:pt x="58552" y="431480"/>
                </a:lnTo>
                <a:lnTo>
                  <a:pt x="74783" y="338954"/>
                </a:lnTo>
                <a:close/>
              </a:path>
              <a:path w="1560195" h="490219" extrusionOk="0">
                <a:moveTo>
                  <a:pt x="329491" y="3870"/>
                </a:moveTo>
                <a:lnTo>
                  <a:pt x="273913" y="3870"/>
                </a:lnTo>
                <a:lnTo>
                  <a:pt x="212123" y="356096"/>
                </a:lnTo>
                <a:lnTo>
                  <a:pt x="267701" y="356096"/>
                </a:lnTo>
                <a:lnTo>
                  <a:pt x="296995" y="189106"/>
                </a:lnTo>
                <a:lnTo>
                  <a:pt x="363800" y="189106"/>
                </a:lnTo>
                <a:lnTo>
                  <a:pt x="371948" y="142659"/>
                </a:lnTo>
                <a:lnTo>
                  <a:pt x="305143" y="142659"/>
                </a:lnTo>
                <a:lnTo>
                  <a:pt x="329491" y="3870"/>
                </a:lnTo>
                <a:close/>
              </a:path>
              <a:path w="1560195" h="490219" extrusionOk="0">
                <a:moveTo>
                  <a:pt x="170681" y="23776"/>
                </a:moveTo>
                <a:lnTo>
                  <a:pt x="34077" y="23776"/>
                </a:lnTo>
                <a:lnTo>
                  <a:pt x="25929" y="70223"/>
                </a:lnTo>
                <a:lnTo>
                  <a:pt x="150744" y="70223"/>
                </a:lnTo>
                <a:lnTo>
                  <a:pt x="152447" y="72251"/>
                </a:lnTo>
                <a:lnTo>
                  <a:pt x="141162" y="136577"/>
                </a:lnTo>
                <a:lnTo>
                  <a:pt x="2577" y="289742"/>
                </a:lnTo>
                <a:lnTo>
                  <a:pt x="7491" y="296931"/>
                </a:lnTo>
                <a:lnTo>
                  <a:pt x="58577" y="296931"/>
                </a:lnTo>
                <a:lnTo>
                  <a:pt x="194509" y="149294"/>
                </a:lnTo>
                <a:lnTo>
                  <a:pt x="207965" y="72251"/>
                </a:lnTo>
                <a:lnTo>
                  <a:pt x="208167" y="69302"/>
                </a:lnTo>
                <a:lnTo>
                  <a:pt x="207936" y="66353"/>
                </a:lnTo>
                <a:lnTo>
                  <a:pt x="208079" y="63404"/>
                </a:lnTo>
                <a:lnTo>
                  <a:pt x="206448" y="59902"/>
                </a:lnTo>
                <a:lnTo>
                  <a:pt x="181990" y="30780"/>
                </a:lnTo>
                <a:lnTo>
                  <a:pt x="179417" y="28384"/>
                </a:lnTo>
                <a:lnTo>
                  <a:pt x="176746" y="26541"/>
                </a:lnTo>
                <a:lnTo>
                  <a:pt x="174449" y="24698"/>
                </a:lnTo>
                <a:lnTo>
                  <a:pt x="170681" y="23776"/>
                </a:lnTo>
                <a:close/>
              </a:path>
              <a:path w="1560195" h="490219" extrusionOk="0">
                <a:moveTo>
                  <a:pt x="703319" y="35941"/>
                </a:moveTo>
                <a:lnTo>
                  <a:pt x="446203" y="35941"/>
                </a:lnTo>
                <a:lnTo>
                  <a:pt x="406821" y="260436"/>
                </a:lnTo>
                <a:lnTo>
                  <a:pt x="438842" y="290710"/>
                </a:lnTo>
                <a:lnTo>
                  <a:pt x="452163" y="296378"/>
                </a:lnTo>
                <a:lnTo>
                  <a:pt x="662122" y="296378"/>
                </a:lnTo>
                <a:lnTo>
                  <a:pt x="670270" y="249930"/>
                </a:lnTo>
                <a:lnTo>
                  <a:pt x="469855" y="249930"/>
                </a:lnTo>
                <a:lnTo>
                  <a:pt x="467552" y="249193"/>
                </a:lnTo>
                <a:lnTo>
                  <a:pt x="466313" y="247718"/>
                </a:lnTo>
                <a:lnTo>
                  <a:pt x="465449" y="246244"/>
                </a:lnTo>
                <a:lnTo>
                  <a:pt x="465373" y="243479"/>
                </a:lnTo>
                <a:lnTo>
                  <a:pt x="475493" y="185789"/>
                </a:lnTo>
                <a:lnTo>
                  <a:pt x="671979" y="185789"/>
                </a:lnTo>
                <a:lnTo>
                  <a:pt x="679933" y="140447"/>
                </a:lnTo>
                <a:lnTo>
                  <a:pt x="483447" y="140447"/>
                </a:lnTo>
                <a:lnTo>
                  <a:pt x="493633" y="82388"/>
                </a:lnTo>
                <a:lnTo>
                  <a:pt x="695171" y="82388"/>
                </a:lnTo>
                <a:lnTo>
                  <a:pt x="703319" y="35941"/>
                </a:lnTo>
                <a:close/>
              </a:path>
              <a:path w="1560195" h="490219" extrusionOk="0">
                <a:moveTo>
                  <a:pt x="695137" y="373790"/>
                </a:moveTo>
                <a:lnTo>
                  <a:pt x="341463" y="373790"/>
                </a:lnTo>
                <a:lnTo>
                  <a:pt x="333315" y="420237"/>
                </a:lnTo>
                <a:lnTo>
                  <a:pt x="686989" y="420237"/>
                </a:lnTo>
                <a:lnTo>
                  <a:pt x="695137" y="373790"/>
                </a:lnTo>
                <a:close/>
              </a:path>
              <a:path w="1560195" h="490219" extrusionOk="0">
                <a:moveTo>
                  <a:pt x="1001898" y="121094"/>
                </a:moveTo>
                <a:lnTo>
                  <a:pt x="945198" y="121094"/>
                </a:lnTo>
                <a:lnTo>
                  <a:pt x="934819" y="180259"/>
                </a:lnTo>
                <a:lnTo>
                  <a:pt x="812627" y="390378"/>
                </a:lnTo>
                <a:lnTo>
                  <a:pt x="815955" y="397013"/>
                </a:lnTo>
                <a:lnTo>
                  <a:pt x="865357" y="397013"/>
                </a:lnTo>
                <a:lnTo>
                  <a:pt x="953244" y="241636"/>
                </a:lnTo>
                <a:lnTo>
                  <a:pt x="1006393" y="241636"/>
                </a:lnTo>
                <a:lnTo>
                  <a:pt x="991713" y="179153"/>
                </a:lnTo>
                <a:lnTo>
                  <a:pt x="1001898" y="121094"/>
                </a:lnTo>
                <a:close/>
              </a:path>
              <a:path w="1560195" h="490219" extrusionOk="0">
                <a:moveTo>
                  <a:pt x="1006393" y="241636"/>
                </a:moveTo>
                <a:lnTo>
                  <a:pt x="953244" y="241636"/>
                </a:lnTo>
                <a:lnTo>
                  <a:pt x="986617" y="397013"/>
                </a:lnTo>
                <a:lnTo>
                  <a:pt x="1036019" y="397013"/>
                </a:lnTo>
                <a:lnTo>
                  <a:pt x="1041209" y="389825"/>
                </a:lnTo>
                <a:lnTo>
                  <a:pt x="1006393" y="241636"/>
                </a:lnTo>
                <a:close/>
              </a:path>
              <a:path w="1560195" h="490219" extrusionOk="0">
                <a:moveTo>
                  <a:pt x="1089764" y="74647"/>
                </a:moveTo>
                <a:lnTo>
                  <a:pt x="874191" y="74647"/>
                </a:lnTo>
                <a:lnTo>
                  <a:pt x="866043" y="121094"/>
                </a:lnTo>
                <a:lnTo>
                  <a:pt x="1081616" y="121094"/>
                </a:lnTo>
                <a:lnTo>
                  <a:pt x="1089764" y="74647"/>
                </a:lnTo>
                <a:close/>
              </a:path>
              <a:path w="1560195" h="490219" extrusionOk="0">
                <a:moveTo>
                  <a:pt x="1019212" y="0"/>
                </a:moveTo>
                <a:lnTo>
                  <a:pt x="971494" y="0"/>
                </a:lnTo>
                <a:lnTo>
                  <a:pt x="953346" y="74647"/>
                </a:lnTo>
                <a:lnTo>
                  <a:pt x="1010047" y="74647"/>
                </a:lnTo>
                <a:lnTo>
                  <a:pt x="1019212" y="0"/>
                </a:lnTo>
                <a:close/>
              </a:path>
              <a:path w="1560195" h="490219" extrusionOk="0">
                <a:moveTo>
                  <a:pt x="1197616" y="3870"/>
                </a:moveTo>
                <a:lnTo>
                  <a:pt x="1142038" y="3870"/>
                </a:lnTo>
                <a:lnTo>
                  <a:pt x="1056774" y="489908"/>
                </a:lnTo>
                <a:lnTo>
                  <a:pt x="1112351" y="489908"/>
                </a:lnTo>
                <a:lnTo>
                  <a:pt x="1155614" y="243295"/>
                </a:lnTo>
                <a:lnTo>
                  <a:pt x="1210630" y="243295"/>
                </a:lnTo>
                <a:lnTo>
                  <a:pt x="1219263" y="194083"/>
                </a:lnTo>
                <a:lnTo>
                  <a:pt x="1164247" y="194083"/>
                </a:lnTo>
                <a:lnTo>
                  <a:pt x="1197616" y="3870"/>
                </a:lnTo>
                <a:close/>
              </a:path>
              <a:path w="1560195" h="490219" extrusionOk="0">
                <a:moveTo>
                  <a:pt x="1559655" y="35941"/>
                </a:moveTo>
                <a:lnTo>
                  <a:pt x="1302539" y="35941"/>
                </a:lnTo>
                <a:lnTo>
                  <a:pt x="1263157" y="260436"/>
                </a:lnTo>
                <a:lnTo>
                  <a:pt x="1295178" y="290710"/>
                </a:lnTo>
                <a:lnTo>
                  <a:pt x="1308499" y="296378"/>
                </a:lnTo>
                <a:lnTo>
                  <a:pt x="1518458" y="296378"/>
                </a:lnTo>
                <a:lnTo>
                  <a:pt x="1526606" y="249930"/>
                </a:lnTo>
                <a:lnTo>
                  <a:pt x="1326191" y="249930"/>
                </a:lnTo>
                <a:lnTo>
                  <a:pt x="1323888" y="249193"/>
                </a:lnTo>
                <a:lnTo>
                  <a:pt x="1322649" y="247718"/>
                </a:lnTo>
                <a:lnTo>
                  <a:pt x="1321785" y="246244"/>
                </a:lnTo>
                <a:lnTo>
                  <a:pt x="1321709" y="243479"/>
                </a:lnTo>
                <a:lnTo>
                  <a:pt x="1331829" y="185789"/>
                </a:lnTo>
                <a:lnTo>
                  <a:pt x="1528315" y="185789"/>
                </a:lnTo>
                <a:lnTo>
                  <a:pt x="1536269" y="140447"/>
                </a:lnTo>
                <a:lnTo>
                  <a:pt x="1339783" y="140447"/>
                </a:lnTo>
                <a:lnTo>
                  <a:pt x="1349969" y="82388"/>
                </a:lnTo>
                <a:lnTo>
                  <a:pt x="1551507" y="82388"/>
                </a:lnTo>
                <a:lnTo>
                  <a:pt x="1559655" y="35941"/>
                </a:lnTo>
                <a:close/>
              </a:path>
              <a:path w="1560195" h="490219" extrusionOk="0">
                <a:moveTo>
                  <a:pt x="1551473" y="373790"/>
                </a:moveTo>
                <a:lnTo>
                  <a:pt x="1197799" y="373790"/>
                </a:lnTo>
                <a:lnTo>
                  <a:pt x="1189651" y="420237"/>
                </a:lnTo>
                <a:lnTo>
                  <a:pt x="1543325" y="420237"/>
                </a:lnTo>
                <a:lnTo>
                  <a:pt x="1551473" y="3737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00" y="1511300"/>
            <a:ext cx="15798800" cy="90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6794724" y="568713"/>
            <a:ext cx="2698750" cy="512445"/>
          </a:xfrm>
          <a:custGeom>
            <a:avLst/>
            <a:gdLst/>
            <a:ahLst/>
            <a:cxnLst/>
            <a:rect l="l" t="t" r="r" b="b"/>
            <a:pathLst>
              <a:path w="2698750" h="512444" extrusionOk="0">
                <a:moveTo>
                  <a:pt x="78705" y="332319"/>
                </a:moveTo>
                <a:lnTo>
                  <a:pt x="24250" y="332319"/>
                </a:lnTo>
                <a:lnTo>
                  <a:pt x="0" y="470555"/>
                </a:lnTo>
                <a:lnTo>
                  <a:pt x="1483" y="472767"/>
                </a:lnTo>
                <a:lnTo>
                  <a:pt x="3618" y="475532"/>
                </a:lnTo>
                <a:lnTo>
                  <a:pt x="6404" y="478849"/>
                </a:lnTo>
                <a:lnTo>
                  <a:pt x="9126" y="482535"/>
                </a:lnTo>
                <a:lnTo>
                  <a:pt x="12067" y="486037"/>
                </a:lnTo>
                <a:lnTo>
                  <a:pt x="15227" y="489355"/>
                </a:lnTo>
                <a:lnTo>
                  <a:pt x="18323" y="493041"/>
                </a:lnTo>
                <a:lnTo>
                  <a:pt x="21484" y="496359"/>
                </a:lnTo>
                <a:lnTo>
                  <a:pt x="24709" y="499308"/>
                </a:lnTo>
                <a:lnTo>
                  <a:pt x="27870" y="502626"/>
                </a:lnTo>
                <a:lnTo>
                  <a:pt x="30630" y="505022"/>
                </a:lnTo>
                <a:lnTo>
                  <a:pt x="32992" y="506496"/>
                </a:lnTo>
                <a:lnTo>
                  <a:pt x="259792" y="506496"/>
                </a:lnTo>
                <a:lnTo>
                  <a:pt x="267746" y="461155"/>
                </a:lnTo>
                <a:lnTo>
                  <a:pt x="61717" y="461155"/>
                </a:lnTo>
                <a:lnTo>
                  <a:pt x="59414" y="460418"/>
                </a:lnTo>
                <a:lnTo>
                  <a:pt x="58175" y="458943"/>
                </a:lnTo>
                <a:lnTo>
                  <a:pt x="57311" y="457469"/>
                </a:lnTo>
                <a:lnTo>
                  <a:pt x="57235" y="454704"/>
                </a:lnTo>
                <a:lnTo>
                  <a:pt x="62796" y="423002"/>
                </a:lnTo>
                <a:lnTo>
                  <a:pt x="274440" y="423002"/>
                </a:lnTo>
                <a:lnTo>
                  <a:pt x="282297" y="378213"/>
                </a:lnTo>
                <a:lnTo>
                  <a:pt x="70653" y="378213"/>
                </a:lnTo>
                <a:lnTo>
                  <a:pt x="78705" y="332319"/>
                </a:lnTo>
                <a:close/>
              </a:path>
              <a:path w="2698750" h="512444" extrusionOk="0">
                <a:moveTo>
                  <a:pt x="274440" y="423002"/>
                </a:moveTo>
                <a:lnTo>
                  <a:pt x="218862" y="423002"/>
                </a:lnTo>
                <a:lnTo>
                  <a:pt x="212169" y="461155"/>
                </a:lnTo>
                <a:lnTo>
                  <a:pt x="267746" y="461155"/>
                </a:lnTo>
                <a:lnTo>
                  <a:pt x="274440" y="423002"/>
                </a:lnTo>
                <a:close/>
              </a:path>
              <a:path w="2698750" h="512444" extrusionOk="0">
                <a:moveTo>
                  <a:pt x="290348" y="332319"/>
                </a:moveTo>
                <a:lnTo>
                  <a:pt x="234770" y="332319"/>
                </a:lnTo>
                <a:lnTo>
                  <a:pt x="226719" y="378213"/>
                </a:lnTo>
                <a:lnTo>
                  <a:pt x="282297" y="378213"/>
                </a:lnTo>
                <a:lnTo>
                  <a:pt x="290348" y="332319"/>
                </a:lnTo>
                <a:close/>
              </a:path>
              <a:path w="2698750" h="512444" extrusionOk="0">
                <a:moveTo>
                  <a:pt x="346894" y="25988"/>
                </a:moveTo>
                <a:lnTo>
                  <a:pt x="291316" y="25988"/>
                </a:lnTo>
                <a:lnTo>
                  <a:pt x="273177" y="129388"/>
                </a:lnTo>
                <a:lnTo>
                  <a:pt x="225459" y="129388"/>
                </a:lnTo>
                <a:lnTo>
                  <a:pt x="217311" y="175836"/>
                </a:lnTo>
                <a:lnTo>
                  <a:pt x="265029" y="175836"/>
                </a:lnTo>
                <a:lnTo>
                  <a:pt x="256105" y="226707"/>
                </a:lnTo>
                <a:lnTo>
                  <a:pt x="208387" y="226707"/>
                </a:lnTo>
                <a:lnTo>
                  <a:pt x="200239" y="273154"/>
                </a:lnTo>
                <a:lnTo>
                  <a:pt x="247957" y="273154"/>
                </a:lnTo>
                <a:lnTo>
                  <a:pt x="242427" y="304672"/>
                </a:lnTo>
                <a:lnTo>
                  <a:pt x="298005" y="304672"/>
                </a:lnTo>
                <a:lnTo>
                  <a:pt x="346894" y="25988"/>
                </a:lnTo>
                <a:close/>
              </a:path>
              <a:path w="2698750" h="512444" extrusionOk="0">
                <a:moveTo>
                  <a:pt x="143635" y="122200"/>
                </a:moveTo>
                <a:lnTo>
                  <a:pt x="105460" y="122200"/>
                </a:lnTo>
                <a:lnTo>
                  <a:pt x="89343" y="123271"/>
                </a:lnTo>
                <a:lnTo>
                  <a:pt x="49683" y="139341"/>
                </a:lnTo>
                <a:lnTo>
                  <a:pt x="25641" y="174384"/>
                </a:lnTo>
                <a:lnTo>
                  <a:pt x="14590" y="230577"/>
                </a:lnTo>
                <a:lnTo>
                  <a:pt x="13006" y="246405"/>
                </a:lnTo>
                <a:lnTo>
                  <a:pt x="14172" y="260160"/>
                </a:lnTo>
                <a:lnTo>
                  <a:pt x="45234" y="294304"/>
                </a:lnTo>
                <a:lnTo>
                  <a:pt x="74517" y="298589"/>
                </a:lnTo>
                <a:lnTo>
                  <a:pt x="112691" y="298589"/>
                </a:lnTo>
                <a:lnTo>
                  <a:pt x="156697" y="288947"/>
                </a:lnTo>
                <a:lnTo>
                  <a:pt x="186519" y="260160"/>
                </a:lnTo>
                <a:lnTo>
                  <a:pt x="189048" y="254354"/>
                </a:lnTo>
                <a:lnTo>
                  <a:pt x="78160" y="254354"/>
                </a:lnTo>
                <a:lnTo>
                  <a:pt x="72031" y="251958"/>
                </a:lnTo>
                <a:lnTo>
                  <a:pt x="69503" y="247166"/>
                </a:lnTo>
                <a:lnTo>
                  <a:pt x="67414" y="242005"/>
                </a:lnTo>
                <a:lnTo>
                  <a:pt x="66920" y="236291"/>
                </a:lnTo>
                <a:lnTo>
                  <a:pt x="76006" y="184499"/>
                </a:lnTo>
                <a:lnTo>
                  <a:pt x="78473" y="178969"/>
                </a:lnTo>
                <a:lnTo>
                  <a:pt x="82307" y="174177"/>
                </a:lnTo>
                <a:lnTo>
                  <a:pt x="86581" y="169016"/>
                </a:lnTo>
                <a:lnTo>
                  <a:pt x="93583" y="166436"/>
                </a:lnTo>
                <a:lnTo>
                  <a:pt x="204471" y="166436"/>
                </a:lnTo>
                <a:lnTo>
                  <a:pt x="203979" y="160630"/>
                </a:lnTo>
                <a:lnTo>
                  <a:pt x="172917" y="126485"/>
                </a:lnTo>
                <a:lnTo>
                  <a:pt x="159376" y="123271"/>
                </a:lnTo>
                <a:lnTo>
                  <a:pt x="143635" y="122200"/>
                </a:lnTo>
                <a:close/>
              </a:path>
              <a:path w="2698750" h="512444" extrusionOk="0">
                <a:moveTo>
                  <a:pt x="204471" y="166436"/>
                </a:moveTo>
                <a:lnTo>
                  <a:pt x="139991" y="166436"/>
                </a:lnTo>
                <a:lnTo>
                  <a:pt x="145901" y="169016"/>
                </a:lnTo>
                <a:lnTo>
                  <a:pt x="147990" y="174177"/>
                </a:lnTo>
                <a:lnTo>
                  <a:pt x="150517" y="178969"/>
                </a:lnTo>
                <a:lnTo>
                  <a:pt x="151232" y="184499"/>
                </a:lnTo>
                <a:lnTo>
                  <a:pt x="142146" y="236291"/>
                </a:lnTo>
                <a:lnTo>
                  <a:pt x="139459" y="242005"/>
                </a:lnTo>
                <a:lnTo>
                  <a:pt x="135186" y="247166"/>
                </a:lnTo>
                <a:lnTo>
                  <a:pt x="131351" y="251958"/>
                </a:lnTo>
                <a:lnTo>
                  <a:pt x="124568" y="254354"/>
                </a:lnTo>
                <a:lnTo>
                  <a:pt x="189048" y="254354"/>
                </a:lnTo>
                <a:lnTo>
                  <a:pt x="192510" y="246405"/>
                </a:lnTo>
                <a:lnTo>
                  <a:pt x="196480" y="230577"/>
                </a:lnTo>
                <a:lnTo>
                  <a:pt x="203561" y="190212"/>
                </a:lnTo>
                <a:lnTo>
                  <a:pt x="205145" y="174384"/>
                </a:lnTo>
                <a:lnTo>
                  <a:pt x="204471" y="166436"/>
                </a:lnTo>
                <a:close/>
              </a:path>
              <a:path w="2698750" h="512444" extrusionOk="0">
                <a:moveTo>
                  <a:pt x="244439" y="56400"/>
                </a:moveTo>
                <a:lnTo>
                  <a:pt x="27181" y="56400"/>
                </a:lnTo>
                <a:lnTo>
                  <a:pt x="19324" y="101188"/>
                </a:lnTo>
                <a:lnTo>
                  <a:pt x="236581" y="101188"/>
                </a:lnTo>
                <a:lnTo>
                  <a:pt x="244439" y="56400"/>
                </a:lnTo>
                <a:close/>
              </a:path>
              <a:path w="2698750" h="512444" extrusionOk="0">
                <a:moveTo>
                  <a:pt x="173493" y="0"/>
                </a:moveTo>
                <a:lnTo>
                  <a:pt x="124652" y="0"/>
                </a:lnTo>
                <a:lnTo>
                  <a:pt x="110267" y="56400"/>
                </a:lnTo>
                <a:lnTo>
                  <a:pt x="168090" y="56400"/>
                </a:lnTo>
                <a:lnTo>
                  <a:pt x="173493" y="0"/>
                </a:lnTo>
                <a:close/>
              </a:path>
              <a:path w="2698750" h="512444" extrusionOk="0">
                <a:moveTo>
                  <a:pt x="668733" y="175836"/>
                </a:moveTo>
                <a:lnTo>
                  <a:pt x="613155" y="175836"/>
                </a:lnTo>
                <a:lnTo>
                  <a:pt x="592979" y="290848"/>
                </a:lnTo>
                <a:lnTo>
                  <a:pt x="648556" y="290848"/>
                </a:lnTo>
                <a:lnTo>
                  <a:pt x="668733" y="175836"/>
                </a:lnTo>
                <a:close/>
              </a:path>
              <a:path w="2698750" h="512444" extrusionOk="0">
                <a:moveTo>
                  <a:pt x="502672" y="37600"/>
                </a:moveTo>
                <a:lnTo>
                  <a:pt x="458884" y="37600"/>
                </a:lnTo>
                <a:lnTo>
                  <a:pt x="442767" y="38671"/>
                </a:lnTo>
                <a:lnTo>
                  <a:pt x="403107" y="54741"/>
                </a:lnTo>
                <a:lnTo>
                  <a:pt x="379065" y="89784"/>
                </a:lnTo>
                <a:lnTo>
                  <a:pt x="357635" y="205142"/>
                </a:lnTo>
                <a:lnTo>
                  <a:pt x="356051" y="220970"/>
                </a:lnTo>
                <a:lnTo>
                  <a:pt x="357217" y="234724"/>
                </a:lnTo>
                <a:lnTo>
                  <a:pt x="388279" y="268869"/>
                </a:lnTo>
                <a:lnTo>
                  <a:pt x="417562" y="273154"/>
                </a:lnTo>
                <a:lnTo>
                  <a:pt x="461350" y="273154"/>
                </a:lnTo>
                <a:lnTo>
                  <a:pt x="505356" y="263512"/>
                </a:lnTo>
                <a:lnTo>
                  <a:pt x="535177" y="234724"/>
                </a:lnTo>
                <a:lnTo>
                  <a:pt x="538670" y="226707"/>
                </a:lnTo>
                <a:lnTo>
                  <a:pt x="423838" y="226707"/>
                </a:lnTo>
                <a:lnTo>
                  <a:pt x="417645" y="224679"/>
                </a:lnTo>
                <a:lnTo>
                  <a:pt x="414988" y="220624"/>
                </a:lnTo>
                <a:lnTo>
                  <a:pt x="412770" y="216201"/>
                </a:lnTo>
                <a:lnTo>
                  <a:pt x="412242" y="210671"/>
                </a:lnTo>
                <a:lnTo>
                  <a:pt x="431772" y="99345"/>
                </a:lnTo>
                <a:lnTo>
                  <a:pt x="434175" y="94184"/>
                </a:lnTo>
                <a:lnTo>
                  <a:pt x="437880" y="90129"/>
                </a:lnTo>
                <a:lnTo>
                  <a:pt x="441960" y="86074"/>
                </a:lnTo>
                <a:lnTo>
                  <a:pt x="448865" y="84047"/>
                </a:lnTo>
                <a:lnTo>
                  <a:pt x="563696" y="84047"/>
                </a:lnTo>
                <a:lnTo>
                  <a:pt x="563017" y="76029"/>
                </a:lnTo>
                <a:lnTo>
                  <a:pt x="531955" y="41885"/>
                </a:lnTo>
                <a:lnTo>
                  <a:pt x="518414" y="38671"/>
                </a:lnTo>
                <a:lnTo>
                  <a:pt x="502672" y="37600"/>
                </a:lnTo>
                <a:close/>
              </a:path>
              <a:path w="2698750" h="512444" extrusionOk="0">
                <a:moveTo>
                  <a:pt x="563696" y="84047"/>
                </a:moveTo>
                <a:lnTo>
                  <a:pt x="496396" y="84047"/>
                </a:lnTo>
                <a:lnTo>
                  <a:pt x="502370" y="86259"/>
                </a:lnTo>
                <a:lnTo>
                  <a:pt x="504588" y="90682"/>
                </a:lnTo>
                <a:lnTo>
                  <a:pt x="507245" y="94737"/>
                </a:lnTo>
                <a:lnTo>
                  <a:pt x="507992" y="100082"/>
                </a:lnTo>
                <a:lnTo>
                  <a:pt x="488591" y="210671"/>
                </a:lnTo>
                <a:lnTo>
                  <a:pt x="485937" y="216201"/>
                </a:lnTo>
                <a:lnTo>
                  <a:pt x="481793" y="220624"/>
                </a:lnTo>
                <a:lnTo>
                  <a:pt x="478087" y="224679"/>
                </a:lnTo>
                <a:lnTo>
                  <a:pt x="471369" y="226707"/>
                </a:lnTo>
                <a:lnTo>
                  <a:pt x="538670" y="226707"/>
                </a:lnTo>
                <a:lnTo>
                  <a:pt x="541169" y="220970"/>
                </a:lnTo>
                <a:lnTo>
                  <a:pt x="545139" y="205142"/>
                </a:lnTo>
                <a:lnTo>
                  <a:pt x="550280" y="175836"/>
                </a:lnTo>
                <a:lnTo>
                  <a:pt x="668733" y="175836"/>
                </a:lnTo>
                <a:lnTo>
                  <a:pt x="676881" y="129388"/>
                </a:lnTo>
                <a:lnTo>
                  <a:pt x="558428" y="129388"/>
                </a:lnTo>
                <a:lnTo>
                  <a:pt x="562599" y="105612"/>
                </a:lnTo>
                <a:lnTo>
                  <a:pt x="564183" y="89784"/>
                </a:lnTo>
                <a:lnTo>
                  <a:pt x="563696" y="84047"/>
                </a:lnTo>
                <a:close/>
              </a:path>
              <a:path w="2698750" h="512444" extrusionOk="0">
                <a:moveTo>
                  <a:pt x="695020" y="25988"/>
                </a:moveTo>
                <a:lnTo>
                  <a:pt x="639443" y="25988"/>
                </a:lnTo>
                <a:lnTo>
                  <a:pt x="621303" y="129388"/>
                </a:lnTo>
                <a:lnTo>
                  <a:pt x="676881" y="129388"/>
                </a:lnTo>
                <a:lnTo>
                  <a:pt x="695020" y="25988"/>
                </a:lnTo>
                <a:close/>
              </a:path>
              <a:path w="2698750" h="512444" extrusionOk="0">
                <a:moveTo>
                  <a:pt x="429256" y="318495"/>
                </a:moveTo>
                <a:lnTo>
                  <a:pt x="374801" y="318495"/>
                </a:lnTo>
                <a:lnTo>
                  <a:pt x="348126" y="470555"/>
                </a:lnTo>
                <a:lnTo>
                  <a:pt x="349609" y="472767"/>
                </a:lnTo>
                <a:lnTo>
                  <a:pt x="351744" y="475532"/>
                </a:lnTo>
                <a:lnTo>
                  <a:pt x="354530" y="478849"/>
                </a:lnTo>
                <a:lnTo>
                  <a:pt x="357252" y="482535"/>
                </a:lnTo>
                <a:lnTo>
                  <a:pt x="360193" y="486037"/>
                </a:lnTo>
                <a:lnTo>
                  <a:pt x="363354" y="489355"/>
                </a:lnTo>
                <a:lnTo>
                  <a:pt x="366449" y="493041"/>
                </a:lnTo>
                <a:lnTo>
                  <a:pt x="369610" y="496359"/>
                </a:lnTo>
                <a:lnTo>
                  <a:pt x="372835" y="499308"/>
                </a:lnTo>
                <a:lnTo>
                  <a:pt x="375996" y="502626"/>
                </a:lnTo>
                <a:lnTo>
                  <a:pt x="378757" y="505022"/>
                </a:lnTo>
                <a:lnTo>
                  <a:pt x="381118" y="506496"/>
                </a:lnTo>
                <a:lnTo>
                  <a:pt x="607919" y="506496"/>
                </a:lnTo>
                <a:lnTo>
                  <a:pt x="615873" y="461155"/>
                </a:lnTo>
                <a:lnTo>
                  <a:pt x="409843" y="461155"/>
                </a:lnTo>
                <a:lnTo>
                  <a:pt x="407540" y="460418"/>
                </a:lnTo>
                <a:lnTo>
                  <a:pt x="406302" y="458943"/>
                </a:lnTo>
                <a:lnTo>
                  <a:pt x="405438" y="457469"/>
                </a:lnTo>
                <a:lnTo>
                  <a:pt x="405361" y="454704"/>
                </a:lnTo>
                <a:lnTo>
                  <a:pt x="411893" y="417472"/>
                </a:lnTo>
                <a:lnTo>
                  <a:pt x="623536" y="417472"/>
                </a:lnTo>
                <a:lnTo>
                  <a:pt x="631393" y="372684"/>
                </a:lnTo>
                <a:lnTo>
                  <a:pt x="419750" y="372684"/>
                </a:lnTo>
                <a:lnTo>
                  <a:pt x="429256" y="318495"/>
                </a:lnTo>
                <a:close/>
              </a:path>
              <a:path w="2698750" h="512444" extrusionOk="0">
                <a:moveTo>
                  <a:pt x="623536" y="417472"/>
                </a:moveTo>
                <a:lnTo>
                  <a:pt x="567959" y="417472"/>
                </a:lnTo>
                <a:lnTo>
                  <a:pt x="560295" y="461155"/>
                </a:lnTo>
                <a:lnTo>
                  <a:pt x="615873" y="461155"/>
                </a:lnTo>
                <a:lnTo>
                  <a:pt x="623536" y="417472"/>
                </a:lnTo>
                <a:close/>
              </a:path>
              <a:path w="2698750" h="512444" extrusionOk="0">
                <a:moveTo>
                  <a:pt x="640899" y="318495"/>
                </a:moveTo>
                <a:lnTo>
                  <a:pt x="585322" y="318495"/>
                </a:lnTo>
                <a:lnTo>
                  <a:pt x="575816" y="372684"/>
                </a:lnTo>
                <a:lnTo>
                  <a:pt x="631393" y="372684"/>
                </a:lnTo>
                <a:lnTo>
                  <a:pt x="640899" y="318495"/>
                </a:lnTo>
                <a:close/>
              </a:path>
              <a:path w="2698750" h="512444" extrusionOk="0">
                <a:moveTo>
                  <a:pt x="974353" y="315731"/>
                </a:moveTo>
                <a:lnTo>
                  <a:pt x="725097" y="315731"/>
                </a:lnTo>
                <a:lnTo>
                  <a:pt x="717434" y="359413"/>
                </a:lnTo>
                <a:lnTo>
                  <a:pt x="922340" y="359413"/>
                </a:lnTo>
                <a:lnTo>
                  <a:pt x="917587" y="386507"/>
                </a:lnTo>
                <a:lnTo>
                  <a:pt x="721476" y="386507"/>
                </a:lnTo>
                <a:lnTo>
                  <a:pt x="718068" y="387798"/>
                </a:lnTo>
                <a:lnTo>
                  <a:pt x="712672" y="392959"/>
                </a:lnTo>
                <a:lnTo>
                  <a:pt x="711032" y="395908"/>
                </a:lnTo>
                <a:lnTo>
                  <a:pt x="698324" y="468343"/>
                </a:lnTo>
                <a:lnTo>
                  <a:pt x="702551" y="474253"/>
                </a:lnTo>
                <a:lnTo>
                  <a:pt x="736888" y="501727"/>
                </a:lnTo>
                <a:lnTo>
                  <a:pt x="743667" y="504285"/>
                </a:lnTo>
                <a:lnTo>
                  <a:pt x="963731" y="504285"/>
                </a:lnTo>
                <a:lnTo>
                  <a:pt x="971394" y="460602"/>
                </a:lnTo>
                <a:lnTo>
                  <a:pt x="761996" y="460602"/>
                </a:lnTo>
                <a:lnTo>
                  <a:pt x="759693" y="459865"/>
                </a:lnTo>
                <a:lnTo>
                  <a:pt x="758455" y="458390"/>
                </a:lnTo>
                <a:lnTo>
                  <a:pt x="757591" y="456916"/>
                </a:lnTo>
                <a:lnTo>
                  <a:pt x="757514" y="454151"/>
                </a:lnTo>
                <a:lnTo>
                  <a:pt x="762009" y="428531"/>
                </a:lnTo>
                <a:lnTo>
                  <a:pt x="962798" y="428531"/>
                </a:lnTo>
                <a:lnTo>
                  <a:pt x="967627" y="424476"/>
                </a:lnTo>
                <a:lnTo>
                  <a:pt x="984279" y="329554"/>
                </a:lnTo>
                <a:lnTo>
                  <a:pt x="974353" y="315731"/>
                </a:lnTo>
                <a:close/>
              </a:path>
              <a:path w="2698750" h="512444" extrusionOk="0">
                <a:moveTo>
                  <a:pt x="891204" y="280895"/>
                </a:moveTo>
                <a:lnTo>
                  <a:pt x="834503" y="280895"/>
                </a:lnTo>
                <a:lnTo>
                  <a:pt x="828392" y="315731"/>
                </a:lnTo>
                <a:lnTo>
                  <a:pt x="885092" y="315731"/>
                </a:lnTo>
                <a:lnTo>
                  <a:pt x="891204" y="280895"/>
                </a:lnTo>
                <a:close/>
              </a:path>
              <a:path w="2698750" h="512444" extrusionOk="0">
                <a:moveTo>
                  <a:pt x="1047073" y="237213"/>
                </a:moveTo>
                <a:lnTo>
                  <a:pt x="693399" y="237213"/>
                </a:lnTo>
                <a:lnTo>
                  <a:pt x="685736" y="280895"/>
                </a:lnTo>
                <a:lnTo>
                  <a:pt x="1039410" y="280895"/>
                </a:lnTo>
                <a:lnTo>
                  <a:pt x="1047073" y="237213"/>
                </a:lnTo>
                <a:close/>
              </a:path>
              <a:path w="2698750" h="512444" extrusionOk="0">
                <a:moveTo>
                  <a:pt x="1033582" y="29305"/>
                </a:moveTo>
                <a:lnTo>
                  <a:pt x="775905" y="29305"/>
                </a:lnTo>
                <a:lnTo>
                  <a:pt x="748842" y="183577"/>
                </a:lnTo>
                <a:lnTo>
                  <a:pt x="782991" y="211120"/>
                </a:lnTo>
                <a:lnTo>
                  <a:pt x="789540" y="213989"/>
                </a:lnTo>
                <a:lnTo>
                  <a:pt x="1005113" y="213989"/>
                </a:lnTo>
                <a:lnTo>
                  <a:pt x="1012873" y="169753"/>
                </a:lnTo>
                <a:lnTo>
                  <a:pt x="812458" y="169753"/>
                </a:lnTo>
                <a:lnTo>
                  <a:pt x="810155" y="169016"/>
                </a:lnTo>
                <a:lnTo>
                  <a:pt x="808916" y="167542"/>
                </a:lnTo>
                <a:lnTo>
                  <a:pt x="808052" y="166067"/>
                </a:lnTo>
                <a:lnTo>
                  <a:pt x="807976" y="163302"/>
                </a:lnTo>
                <a:lnTo>
                  <a:pt x="811306" y="144318"/>
                </a:lnTo>
                <a:lnTo>
                  <a:pt x="1010038" y="144318"/>
                </a:lnTo>
                <a:lnTo>
                  <a:pt x="1017604" y="101188"/>
                </a:lnTo>
                <a:lnTo>
                  <a:pt x="818872" y="101188"/>
                </a:lnTo>
                <a:lnTo>
                  <a:pt x="823334" y="75753"/>
                </a:lnTo>
                <a:lnTo>
                  <a:pt x="1025434" y="75753"/>
                </a:lnTo>
                <a:lnTo>
                  <a:pt x="1033582" y="29305"/>
                </a:lnTo>
                <a:close/>
              </a:path>
              <a:path w="2698750" h="512444" extrusionOk="0">
                <a:moveTo>
                  <a:pt x="1162760" y="74647"/>
                </a:moveTo>
                <a:lnTo>
                  <a:pt x="1105499" y="74647"/>
                </a:lnTo>
                <a:lnTo>
                  <a:pt x="1093664" y="142106"/>
                </a:lnTo>
                <a:lnTo>
                  <a:pt x="1150926" y="142106"/>
                </a:lnTo>
                <a:lnTo>
                  <a:pt x="1162760" y="74647"/>
                </a:lnTo>
                <a:close/>
              </a:path>
              <a:path w="2698750" h="512444" extrusionOk="0">
                <a:moveTo>
                  <a:pt x="1106208" y="397013"/>
                </a:moveTo>
                <a:lnTo>
                  <a:pt x="1048947" y="397013"/>
                </a:lnTo>
                <a:lnTo>
                  <a:pt x="1037112" y="464473"/>
                </a:lnTo>
                <a:lnTo>
                  <a:pt x="1094374" y="464473"/>
                </a:lnTo>
                <a:lnTo>
                  <a:pt x="1106208" y="397013"/>
                </a:lnTo>
                <a:close/>
              </a:path>
              <a:path w="2698750" h="512444" extrusionOk="0">
                <a:moveTo>
                  <a:pt x="1627051" y="25988"/>
                </a:moveTo>
                <a:lnTo>
                  <a:pt x="1571474" y="25988"/>
                </a:lnTo>
                <a:lnTo>
                  <a:pt x="1486209" y="512026"/>
                </a:lnTo>
                <a:lnTo>
                  <a:pt x="1541787" y="512026"/>
                </a:lnTo>
                <a:lnTo>
                  <a:pt x="1627051" y="25988"/>
                </a:lnTo>
                <a:close/>
              </a:path>
              <a:path w="2698750" h="512444" extrusionOk="0">
                <a:moveTo>
                  <a:pt x="1502258" y="52529"/>
                </a:moveTo>
                <a:lnTo>
                  <a:pt x="1322614" y="52529"/>
                </a:lnTo>
                <a:lnTo>
                  <a:pt x="1266353" y="373237"/>
                </a:lnTo>
                <a:lnTo>
                  <a:pt x="1298375" y="403511"/>
                </a:lnTo>
                <a:lnTo>
                  <a:pt x="1311696" y="409178"/>
                </a:lnTo>
                <a:lnTo>
                  <a:pt x="1466410" y="400884"/>
                </a:lnTo>
                <a:lnTo>
                  <a:pt x="1473782" y="358860"/>
                </a:lnTo>
                <a:lnTo>
                  <a:pt x="1330628" y="358860"/>
                </a:lnTo>
                <a:lnTo>
                  <a:pt x="1328292" y="358307"/>
                </a:lnTo>
                <a:lnTo>
                  <a:pt x="1325686" y="356096"/>
                </a:lnTo>
                <a:lnTo>
                  <a:pt x="1325390" y="353515"/>
                </a:lnTo>
                <a:lnTo>
                  <a:pt x="1370043" y="98976"/>
                </a:lnTo>
                <a:lnTo>
                  <a:pt x="1494110" y="98976"/>
                </a:lnTo>
                <a:lnTo>
                  <a:pt x="1502258" y="52529"/>
                </a:lnTo>
                <a:close/>
              </a:path>
              <a:path w="2698750" h="512444" extrusionOk="0">
                <a:moveTo>
                  <a:pt x="1473976" y="357754"/>
                </a:moveTo>
                <a:lnTo>
                  <a:pt x="1333996" y="358860"/>
                </a:lnTo>
                <a:lnTo>
                  <a:pt x="1473782" y="358860"/>
                </a:lnTo>
                <a:lnTo>
                  <a:pt x="1473976" y="357754"/>
                </a:lnTo>
                <a:close/>
              </a:path>
              <a:path w="2698750" h="512444" extrusionOk="0">
                <a:moveTo>
                  <a:pt x="1857509" y="50317"/>
                </a:moveTo>
                <a:lnTo>
                  <a:pt x="1808668" y="50317"/>
                </a:lnTo>
                <a:lnTo>
                  <a:pt x="1791955" y="119988"/>
                </a:lnTo>
                <a:lnTo>
                  <a:pt x="1631657" y="304119"/>
                </a:lnTo>
                <a:lnTo>
                  <a:pt x="1633203" y="311307"/>
                </a:lnTo>
                <a:lnTo>
                  <a:pt x="1690465" y="311307"/>
                </a:lnTo>
                <a:lnTo>
                  <a:pt x="1814780" y="165883"/>
                </a:lnTo>
                <a:lnTo>
                  <a:pt x="1873297" y="165883"/>
                </a:lnTo>
                <a:lnTo>
                  <a:pt x="1849681" y="120541"/>
                </a:lnTo>
                <a:lnTo>
                  <a:pt x="1857509" y="50317"/>
                </a:lnTo>
                <a:close/>
              </a:path>
              <a:path w="2698750" h="512444" extrusionOk="0">
                <a:moveTo>
                  <a:pt x="1873297" y="165883"/>
                </a:moveTo>
                <a:lnTo>
                  <a:pt x="1814780" y="165883"/>
                </a:lnTo>
                <a:lnTo>
                  <a:pt x="1885266" y="311307"/>
                </a:lnTo>
                <a:lnTo>
                  <a:pt x="1939721" y="311307"/>
                </a:lnTo>
                <a:lnTo>
                  <a:pt x="1945008" y="303566"/>
                </a:lnTo>
                <a:lnTo>
                  <a:pt x="1873297" y="165883"/>
                </a:lnTo>
                <a:close/>
              </a:path>
              <a:path w="2698750" h="512444" extrusionOk="0">
                <a:moveTo>
                  <a:pt x="1949581" y="395908"/>
                </a:moveTo>
                <a:lnTo>
                  <a:pt x="1595906" y="395908"/>
                </a:lnTo>
                <a:lnTo>
                  <a:pt x="1587758" y="442355"/>
                </a:lnTo>
                <a:lnTo>
                  <a:pt x="1941432" y="442355"/>
                </a:lnTo>
                <a:lnTo>
                  <a:pt x="1949581" y="395908"/>
                </a:lnTo>
                <a:close/>
              </a:path>
              <a:path w="2698750" h="512444" extrusionOk="0">
                <a:moveTo>
                  <a:pt x="2316473" y="401437"/>
                </a:moveTo>
                <a:lnTo>
                  <a:pt x="1962799" y="401437"/>
                </a:lnTo>
                <a:lnTo>
                  <a:pt x="1954651" y="447884"/>
                </a:lnTo>
                <a:lnTo>
                  <a:pt x="2308325" y="447884"/>
                </a:lnTo>
                <a:lnTo>
                  <a:pt x="2316473" y="401437"/>
                </a:lnTo>
                <a:close/>
              </a:path>
              <a:path w="2698750" h="512444" extrusionOk="0">
                <a:moveTo>
                  <a:pt x="2154531" y="278130"/>
                </a:moveTo>
                <a:lnTo>
                  <a:pt x="2098953" y="278130"/>
                </a:lnTo>
                <a:lnTo>
                  <a:pt x="2077322" y="401437"/>
                </a:lnTo>
                <a:lnTo>
                  <a:pt x="2132900" y="401437"/>
                </a:lnTo>
                <a:lnTo>
                  <a:pt x="2154531" y="278130"/>
                </a:lnTo>
                <a:close/>
              </a:path>
              <a:path w="2698750" h="512444" extrusionOk="0">
                <a:moveTo>
                  <a:pt x="2288046" y="52529"/>
                </a:moveTo>
                <a:lnTo>
                  <a:pt x="2071725" y="52529"/>
                </a:lnTo>
                <a:lnTo>
                  <a:pt x="2063577" y="98976"/>
                </a:lnTo>
                <a:lnTo>
                  <a:pt x="2268109" y="98976"/>
                </a:lnTo>
                <a:lnTo>
                  <a:pt x="2269812" y="101004"/>
                </a:lnTo>
                <a:lnTo>
                  <a:pt x="2256102" y="179153"/>
                </a:lnTo>
                <a:lnTo>
                  <a:pt x="2046705" y="179153"/>
                </a:lnTo>
                <a:lnTo>
                  <a:pt x="2038556" y="225601"/>
                </a:lnTo>
                <a:lnTo>
                  <a:pt x="2247954" y="225601"/>
                </a:lnTo>
                <a:lnTo>
                  <a:pt x="2245597" y="238318"/>
                </a:lnTo>
                <a:lnTo>
                  <a:pt x="2207048" y="333978"/>
                </a:lnTo>
                <a:lnTo>
                  <a:pt x="2259818" y="333978"/>
                </a:lnTo>
                <a:lnTo>
                  <a:pt x="2301301" y="238318"/>
                </a:lnTo>
                <a:lnTo>
                  <a:pt x="2325330" y="101004"/>
                </a:lnTo>
                <a:lnTo>
                  <a:pt x="2325533" y="98055"/>
                </a:lnTo>
                <a:lnTo>
                  <a:pt x="2325301" y="95106"/>
                </a:lnTo>
                <a:lnTo>
                  <a:pt x="2325444" y="92157"/>
                </a:lnTo>
                <a:lnTo>
                  <a:pt x="2323813" y="88655"/>
                </a:lnTo>
                <a:lnTo>
                  <a:pt x="2299355" y="59533"/>
                </a:lnTo>
                <a:lnTo>
                  <a:pt x="2296782" y="57137"/>
                </a:lnTo>
                <a:lnTo>
                  <a:pt x="2294111" y="55294"/>
                </a:lnTo>
                <a:lnTo>
                  <a:pt x="2291815" y="53451"/>
                </a:lnTo>
                <a:lnTo>
                  <a:pt x="2288046" y="52529"/>
                </a:lnTo>
                <a:close/>
              </a:path>
              <a:path w="2698750" h="512444" extrusionOk="0">
                <a:moveTo>
                  <a:pt x="2698464" y="55294"/>
                </a:moveTo>
                <a:lnTo>
                  <a:pt x="2437419" y="55294"/>
                </a:lnTo>
                <a:lnTo>
                  <a:pt x="2399394" y="272048"/>
                </a:lnTo>
                <a:lnTo>
                  <a:pt x="2431415" y="302322"/>
                </a:lnTo>
                <a:lnTo>
                  <a:pt x="2444737" y="307989"/>
                </a:lnTo>
                <a:lnTo>
                  <a:pt x="2655818" y="307989"/>
                </a:lnTo>
                <a:lnTo>
                  <a:pt x="2663967" y="261542"/>
                </a:lnTo>
                <a:lnTo>
                  <a:pt x="2462428" y="261542"/>
                </a:lnTo>
                <a:lnTo>
                  <a:pt x="2460125" y="260805"/>
                </a:lnTo>
                <a:lnTo>
                  <a:pt x="2458887" y="259330"/>
                </a:lnTo>
                <a:lnTo>
                  <a:pt x="2458022" y="257856"/>
                </a:lnTo>
                <a:lnTo>
                  <a:pt x="2457946" y="255091"/>
                </a:lnTo>
                <a:lnTo>
                  <a:pt x="2484848" y="101741"/>
                </a:lnTo>
                <a:lnTo>
                  <a:pt x="2690316" y="101741"/>
                </a:lnTo>
                <a:lnTo>
                  <a:pt x="2698464" y="55294"/>
                </a:lnTo>
                <a:close/>
              </a:path>
              <a:path w="2698750" h="512444" extrusionOk="0">
                <a:moveTo>
                  <a:pt x="2685306" y="395908"/>
                </a:moveTo>
                <a:lnTo>
                  <a:pt x="2331632" y="395908"/>
                </a:lnTo>
                <a:lnTo>
                  <a:pt x="2323484" y="442355"/>
                </a:lnTo>
                <a:lnTo>
                  <a:pt x="2677158" y="442355"/>
                </a:lnTo>
                <a:lnTo>
                  <a:pt x="2685306" y="3959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34"/>
          <p:cNvGrpSpPr/>
          <p:nvPr/>
        </p:nvGrpSpPr>
        <p:grpSpPr>
          <a:xfrm>
            <a:off x="571500" y="1562100"/>
            <a:ext cx="15189200" cy="8712200"/>
            <a:chOff x="571500" y="1562100"/>
            <a:chExt cx="15189200" cy="8712200"/>
          </a:xfrm>
        </p:grpSpPr>
        <p:pic>
          <p:nvPicPr>
            <p:cNvPr id="275" name="Google Shape;275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13700" y="2324100"/>
              <a:ext cx="7747000" cy="637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Google Shape;276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13300" y="3898900"/>
              <a:ext cx="7747000" cy="637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1500" y="1562100"/>
              <a:ext cx="7747000" cy="6375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5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5"/>
          <p:cNvSpPr/>
          <p:nvPr/>
        </p:nvSpPr>
        <p:spPr>
          <a:xfrm>
            <a:off x="6974544" y="568713"/>
            <a:ext cx="2366010" cy="512445"/>
          </a:xfrm>
          <a:custGeom>
            <a:avLst/>
            <a:gdLst/>
            <a:ahLst/>
            <a:cxnLst/>
            <a:rect l="l" t="t" r="r" b="b"/>
            <a:pathLst>
              <a:path w="2366009" h="512444" extrusionOk="0">
                <a:moveTo>
                  <a:pt x="78705" y="332319"/>
                </a:moveTo>
                <a:lnTo>
                  <a:pt x="24250" y="332319"/>
                </a:lnTo>
                <a:lnTo>
                  <a:pt x="0" y="470555"/>
                </a:lnTo>
                <a:lnTo>
                  <a:pt x="1483" y="472767"/>
                </a:lnTo>
                <a:lnTo>
                  <a:pt x="3618" y="475532"/>
                </a:lnTo>
                <a:lnTo>
                  <a:pt x="6404" y="478849"/>
                </a:lnTo>
                <a:lnTo>
                  <a:pt x="9126" y="482535"/>
                </a:lnTo>
                <a:lnTo>
                  <a:pt x="12067" y="486037"/>
                </a:lnTo>
                <a:lnTo>
                  <a:pt x="15227" y="489355"/>
                </a:lnTo>
                <a:lnTo>
                  <a:pt x="18323" y="493041"/>
                </a:lnTo>
                <a:lnTo>
                  <a:pt x="21484" y="496359"/>
                </a:lnTo>
                <a:lnTo>
                  <a:pt x="24709" y="499308"/>
                </a:lnTo>
                <a:lnTo>
                  <a:pt x="27870" y="502626"/>
                </a:lnTo>
                <a:lnTo>
                  <a:pt x="30630" y="505022"/>
                </a:lnTo>
                <a:lnTo>
                  <a:pt x="32992" y="506496"/>
                </a:lnTo>
                <a:lnTo>
                  <a:pt x="259792" y="506496"/>
                </a:lnTo>
                <a:lnTo>
                  <a:pt x="267746" y="461155"/>
                </a:lnTo>
                <a:lnTo>
                  <a:pt x="61717" y="461155"/>
                </a:lnTo>
                <a:lnTo>
                  <a:pt x="59414" y="460418"/>
                </a:lnTo>
                <a:lnTo>
                  <a:pt x="58175" y="458943"/>
                </a:lnTo>
                <a:lnTo>
                  <a:pt x="57311" y="457469"/>
                </a:lnTo>
                <a:lnTo>
                  <a:pt x="57235" y="454704"/>
                </a:lnTo>
                <a:lnTo>
                  <a:pt x="62796" y="423002"/>
                </a:lnTo>
                <a:lnTo>
                  <a:pt x="274440" y="423002"/>
                </a:lnTo>
                <a:lnTo>
                  <a:pt x="282297" y="378213"/>
                </a:lnTo>
                <a:lnTo>
                  <a:pt x="70653" y="378213"/>
                </a:lnTo>
                <a:lnTo>
                  <a:pt x="78705" y="332319"/>
                </a:lnTo>
                <a:close/>
              </a:path>
              <a:path w="2366009" h="512444" extrusionOk="0">
                <a:moveTo>
                  <a:pt x="274440" y="423002"/>
                </a:moveTo>
                <a:lnTo>
                  <a:pt x="218862" y="423002"/>
                </a:lnTo>
                <a:lnTo>
                  <a:pt x="212169" y="461155"/>
                </a:lnTo>
                <a:lnTo>
                  <a:pt x="267746" y="461155"/>
                </a:lnTo>
                <a:lnTo>
                  <a:pt x="274440" y="423002"/>
                </a:lnTo>
                <a:close/>
              </a:path>
              <a:path w="2366009" h="512444" extrusionOk="0">
                <a:moveTo>
                  <a:pt x="290348" y="332319"/>
                </a:moveTo>
                <a:lnTo>
                  <a:pt x="234770" y="332319"/>
                </a:lnTo>
                <a:lnTo>
                  <a:pt x="226719" y="378213"/>
                </a:lnTo>
                <a:lnTo>
                  <a:pt x="282297" y="378213"/>
                </a:lnTo>
                <a:lnTo>
                  <a:pt x="290348" y="332319"/>
                </a:lnTo>
                <a:close/>
              </a:path>
              <a:path w="2366009" h="512444" extrusionOk="0">
                <a:moveTo>
                  <a:pt x="346894" y="25988"/>
                </a:moveTo>
                <a:lnTo>
                  <a:pt x="291316" y="25988"/>
                </a:lnTo>
                <a:lnTo>
                  <a:pt x="273177" y="129388"/>
                </a:lnTo>
                <a:lnTo>
                  <a:pt x="225459" y="129388"/>
                </a:lnTo>
                <a:lnTo>
                  <a:pt x="217311" y="175836"/>
                </a:lnTo>
                <a:lnTo>
                  <a:pt x="265029" y="175836"/>
                </a:lnTo>
                <a:lnTo>
                  <a:pt x="256105" y="226707"/>
                </a:lnTo>
                <a:lnTo>
                  <a:pt x="208387" y="226707"/>
                </a:lnTo>
                <a:lnTo>
                  <a:pt x="200239" y="273154"/>
                </a:lnTo>
                <a:lnTo>
                  <a:pt x="247957" y="273154"/>
                </a:lnTo>
                <a:lnTo>
                  <a:pt x="242427" y="304672"/>
                </a:lnTo>
                <a:lnTo>
                  <a:pt x="298005" y="304672"/>
                </a:lnTo>
                <a:lnTo>
                  <a:pt x="346894" y="25988"/>
                </a:lnTo>
                <a:close/>
              </a:path>
              <a:path w="2366009" h="512444" extrusionOk="0">
                <a:moveTo>
                  <a:pt x="143635" y="122200"/>
                </a:moveTo>
                <a:lnTo>
                  <a:pt x="105460" y="122200"/>
                </a:lnTo>
                <a:lnTo>
                  <a:pt x="89343" y="123271"/>
                </a:lnTo>
                <a:lnTo>
                  <a:pt x="49683" y="139341"/>
                </a:lnTo>
                <a:lnTo>
                  <a:pt x="25641" y="174384"/>
                </a:lnTo>
                <a:lnTo>
                  <a:pt x="14590" y="230577"/>
                </a:lnTo>
                <a:lnTo>
                  <a:pt x="13006" y="246405"/>
                </a:lnTo>
                <a:lnTo>
                  <a:pt x="14172" y="260160"/>
                </a:lnTo>
                <a:lnTo>
                  <a:pt x="45234" y="294304"/>
                </a:lnTo>
                <a:lnTo>
                  <a:pt x="74517" y="298589"/>
                </a:lnTo>
                <a:lnTo>
                  <a:pt x="112691" y="298589"/>
                </a:lnTo>
                <a:lnTo>
                  <a:pt x="156697" y="288947"/>
                </a:lnTo>
                <a:lnTo>
                  <a:pt x="186519" y="260160"/>
                </a:lnTo>
                <a:lnTo>
                  <a:pt x="189048" y="254354"/>
                </a:lnTo>
                <a:lnTo>
                  <a:pt x="78160" y="254354"/>
                </a:lnTo>
                <a:lnTo>
                  <a:pt x="72031" y="251958"/>
                </a:lnTo>
                <a:lnTo>
                  <a:pt x="69503" y="247166"/>
                </a:lnTo>
                <a:lnTo>
                  <a:pt x="67414" y="242005"/>
                </a:lnTo>
                <a:lnTo>
                  <a:pt x="66920" y="236291"/>
                </a:lnTo>
                <a:lnTo>
                  <a:pt x="76006" y="184499"/>
                </a:lnTo>
                <a:lnTo>
                  <a:pt x="78473" y="178969"/>
                </a:lnTo>
                <a:lnTo>
                  <a:pt x="82307" y="174177"/>
                </a:lnTo>
                <a:lnTo>
                  <a:pt x="86581" y="169016"/>
                </a:lnTo>
                <a:lnTo>
                  <a:pt x="93583" y="166436"/>
                </a:lnTo>
                <a:lnTo>
                  <a:pt x="204471" y="166436"/>
                </a:lnTo>
                <a:lnTo>
                  <a:pt x="203979" y="160630"/>
                </a:lnTo>
                <a:lnTo>
                  <a:pt x="172917" y="126485"/>
                </a:lnTo>
                <a:lnTo>
                  <a:pt x="159376" y="123271"/>
                </a:lnTo>
                <a:lnTo>
                  <a:pt x="143635" y="122200"/>
                </a:lnTo>
                <a:close/>
              </a:path>
              <a:path w="2366009" h="512444" extrusionOk="0">
                <a:moveTo>
                  <a:pt x="204471" y="166436"/>
                </a:moveTo>
                <a:lnTo>
                  <a:pt x="139991" y="166436"/>
                </a:lnTo>
                <a:lnTo>
                  <a:pt x="145901" y="169016"/>
                </a:lnTo>
                <a:lnTo>
                  <a:pt x="147990" y="174177"/>
                </a:lnTo>
                <a:lnTo>
                  <a:pt x="150517" y="178969"/>
                </a:lnTo>
                <a:lnTo>
                  <a:pt x="151232" y="184499"/>
                </a:lnTo>
                <a:lnTo>
                  <a:pt x="142146" y="236291"/>
                </a:lnTo>
                <a:lnTo>
                  <a:pt x="139459" y="242005"/>
                </a:lnTo>
                <a:lnTo>
                  <a:pt x="135186" y="247166"/>
                </a:lnTo>
                <a:lnTo>
                  <a:pt x="131351" y="251958"/>
                </a:lnTo>
                <a:lnTo>
                  <a:pt x="124568" y="254354"/>
                </a:lnTo>
                <a:lnTo>
                  <a:pt x="189048" y="254354"/>
                </a:lnTo>
                <a:lnTo>
                  <a:pt x="192510" y="246405"/>
                </a:lnTo>
                <a:lnTo>
                  <a:pt x="196480" y="230577"/>
                </a:lnTo>
                <a:lnTo>
                  <a:pt x="203561" y="190212"/>
                </a:lnTo>
                <a:lnTo>
                  <a:pt x="205145" y="174384"/>
                </a:lnTo>
                <a:lnTo>
                  <a:pt x="204471" y="166436"/>
                </a:lnTo>
                <a:close/>
              </a:path>
              <a:path w="2366009" h="512444" extrusionOk="0">
                <a:moveTo>
                  <a:pt x="244438" y="56400"/>
                </a:moveTo>
                <a:lnTo>
                  <a:pt x="27181" y="56400"/>
                </a:lnTo>
                <a:lnTo>
                  <a:pt x="19324" y="101188"/>
                </a:lnTo>
                <a:lnTo>
                  <a:pt x="236581" y="101188"/>
                </a:lnTo>
                <a:lnTo>
                  <a:pt x="244438" y="56400"/>
                </a:lnTo>
                <a:close/>
              </a:path>
              <a:path w="2366009" h="512444" extrusionOk="0">
                <a:moveTo>
                  <a:pt x="173493" y="0"/>
                </a:moveTo>
                <a:lnTo>
                  <a:pt x="124652" y="0"/>
                </a:lnTo>
                <a:lnTo>
                  <a:pt x="110267" y="56400"/>
                </a:lnTo>
                <a:lnTo>
                  <a:pt x="168090" y="56400"/>
                </a:lnTo>
                <a:lnTo>
                  <a:pt x="173493" y="0"/>
                </a:lnTo>
                <a:close/>
              </a:path>
              <a:path w="2366009" h="512444" extrusionOk="0">
                <a:moveTo>
                  <a:pt x="668733" y="175836"/>
                </a:moveTo>
                <a:lnTo>
                  <a:pt x="613155" y="175836"/>
                </a:lnTo>
                <a:lnTo>
                  <a:pt x="592979" y="290848"/>
                </a:lnTo>
                <a:lnTo>
                  <a:pt x="648556" y="290848"/>
                </a:lnTo>
                <a:lnTo>
                  <a:pt x="668733" y="175836"/>
                </a:lnTo>
                <a:close/>
              </a:path>
              <a:path w="2366009" h="512444" extrusionOk="0">
                <a:moveTo>
                  <a:pt x="502672" y="37600"/>
                </a:moveTo>
                <a:lnTo>
                  <a:pt x="458884" y="37600"/>
                </a:lnTo>
                <a:lnTo>
                  <a:pt x="442767" y="38671"/>
                </a:lnTo>
                <a:lnTo>
                  <a:pt x="403107" y="54741"/>
                </a:lnTo>
                <a:lnTo>
                  <a:pt x="379065" y="89784"/>
                </a:lnTo>
                <a:lnTo>
                  <a:pt x="357635" y="205142"/>
                </a:lnTo>
                <a:lnTo>
                  <a:pt x="356051" y="220970"/>
                </a:lnTo>
                <a:lnTo>
                  <a:pt x="357217" y="234724"/>
                </a:lnTo>
                <a:lnTo>
                  <a:pt x="388279" y="268869"/>
                </a:lnTo>
                <a:lnTo>
                  <a:pt x="417562" y="273154"/>
                </a:lnTo>
                <a:lnTo>
                  <a:pt x="461350" y="273154"/>
                </a:lnTo>
                <a:lnTo>
                  <a:pt x="505356" y="263512"/>
                </a:lnTo>
                <a:lnTo>
                  <a:pt x="535177" y="234724"/>
                </a:lnTo>
                <a:lnTo>
                  <a:pt x="538670" y="226707"/>
                </a:lnTo>
                <a:lnTo>
                  <a:pt x="423838" y="226707"/>
                </a:lnTo>
                <a:lnTo>
                  <a:pt x="417644" y="224679"/>
                </a:lnTo>
                <a:lnTo>
                  <a:pt x="414988" y="220624"/>
                </a:lnTo>
                <a:lnTo>
                  <a:pt x="412769" y="216201"/>
                </a:lnTo>
                <a:lnTo>
                  <a:pt x="412242" y="210671"/>
                </a:lnTo>
                <a:lnTo>
                  <a:pt x="431772" y="99345"/>
                </a:lnTo>
                <a:lnTo>
                  <a:pt x="434175" y="94184"/>
                </a:lnTo>
                <a:lnTo>
                  <a:pt x="437880" y="90129"/>
                </a:lnTo>
                <a:lnTo>
                  <a:pt x="441960" y="86074"/>
                </a:lnTo>
                <a:lnTo>
                  <a:pt x="448865" y="84047"/>
                </a:lnTo>
                <a:lnTo>
                  <a:pt x="563696" y="84047"/>
                </a:lnTo>
                <a:lnTo>
                  <a:pt x="563017" y="76029"/>
                </a:lnTo>
                <a:lnTo>
                  <a:pt x="531955" y="41885"/>
                </a:lnTo>
                <a:lnTo>
                  <a:pt x="518414" y="38671"/>
                </a:lnTo>
                <a:lnTo>
                  <a:pt x="502672" y="37600"/>
                </a:lnTo>
                <a:close/>
              </a:path>
              <a:path w="2366009" h="512444" extrusionOk="0">
                <a:moveTo>
                  <a:pt x="563696" y="84047"/>
                </a:moveTo>
                <a:lnTo>
                  <a:pt x="496396" y="84047"/>
                </a:lnTo>
                <a:lnTo>
                  <a:pt x="502370" y="86259"/>
                </a:lnTo>
                <a:lnTo>
                  <a:pt x="504588" y="90682"/>
                </a:lnTo>
                <a:lnTo>
                  <a:pt x="507245" y="94737"/>
                </a:lnTo>
                <a:lnTo>
                  <a:pt x="507992" y="100082"/>
                </a:lnTo>
                <a:lnTo>
                  <a:pt x="488591" y="210671"/>
                </a:lnTo>
                <a:lnTo>
                  <a:pt x="485937" y="216201"/>
                </a:lnTo>
                <a:lnTo>
                  <a:pt x="481793" y="220624"/>
                </a:lnTo>
                <a:lnTo>
                  <a:pt x="478087" y="224679"/>
                </a:lnTo>
                <a:lnTo>
                  <a:pt x="471369" y="226707"/>
                </a:lnTo>
                <a:lnTo>
                  <a:pt x="538670" y="226707"/>
                </a:lnTo>
                <a:lnTo>
                  <a:pt x="541169" y="220970"/>
                </a:lnTo>
                <a:lnTo>
                  <a:pt x="545139" y="205142"/>
                </a:lnTo>
                <a:lnTo>
                  <a:pt x="550280" y="175836"/>
                </a:lnTo>
                <a:lnTo>
                  <a:pt x="668733" y="175836"/>
                </a:lnTo>
                <a:lnTo>
                  <a:pt x="676881" y="129388"/>
                </a:lnTo>
                <a:lnTo>
                  <a:pt x="558428" y="129388"/>
                </a:lnTo>
                <a:lnTo>
                  <a:pt x="562599" y="105612"/>
                </a:lnTo>
                <a:lnTo>
                  <a:pt x="564183" y="89784"/>
                </a:lnTo>
                <a:lnTo>
                  <a:pt x="563696" y="84047"/>
                </a:lnTo>
                <a:close/>
              </a:path>
              <a:path w="2366009" h="512444" extrusionOk="0">
                <a:moveTo>
                  <a:pt x="695020" y="25988"/>
                </a:moveTo>
                <a:lnTo>
                  <a:pt x="639443" y="25988"/>
                </a:lnTo>
                <a:lnTo>
                  <a:pt x="621303" y="129388"/>
                </a:lnTo>
                <a:lnTo>
                  <a:pt x="676881" y="129388"/>
                </a:lnTo>
                <a:lnTo>
                  <a:pt x="695020" y="25988"/>
                </a:lnTo>
                <a:close/>
              </a:path>
              <a:path w="2366009" h="512444" extrusionOk="0">
                <a:moveTo>
                  <a:pt x="429256" y="318495"/>
                </a:moveTo>
                <a:lnTo>
                  <a:pt x="374801" y="318495"/>
                </a:lnTo>
                <a:lnTo>
                  <a:pt x="348126" y="470555"/>
                </a:lnTo>
                <a:lnTo>
                  <a:pt x="349609" y="472767"/>
                </a:lnTo>
                <a:lnTo>
                  <a:pt x="351744" y="475532"/>
                </a:lnTo>
                <a:lnTo>
                  <a:pt x="354530" y="478849"/>
                </a:lnTo>
                <a:lnTo>
                  <a:pt x="357252" y="482535"/>
                </a:lnTo>
                <a:lnTo>
                  <a:pt x="360193" y="486037"/>
                </a:lnTo>
                <a:lnTo>
                  <a:pt x="363354" y="489355"/>
                </a:lnTo>
                <a:lnTo>
                  <a:pt x="366449" y="493041"/>
                </a:lnTo>
                <a:lnTo>
                  <a:pt x="369610" y="496359"/>
                </a:lnTo>
                <a:lnTo>
                  <a:pt x="372835" y="499308"/>
                </a:lnTo>
                <a:lnTo>
                  <a:pt x="375996" y="502626"/>
                </a:lnTo>
                <a:lnTo>
                  <a:pt x="378757" y="505022"/>
                </a:lnTo>
                <a:lnTo>
                  <a:pt x="381118" y="506496"/>
                </a:lnTo>
                <a:lnTo>
                  <a:pt x="607919" y="506496"/>
                </a:lnTo>
                <a:lnTo>
                  <a:pt x="615873" y="461155"/>
                </a:lnTo>
                <a:lnTo>
                  <a:pt x="409843" y="461155"/>
                </a:lnTo>
                <a:lnTo>
                  <a:pt x="407540" y="460418"/>
                </a:lnTo>
                <a:lnTo>
                  <a:pt x="406302" y="458943"/>
                </a:lnTo>
                <a:lnTo>
                  <a:pt x="405438" y="457469"/>
                </a:lnTo>
                <a:lnTo>
                  <a:pt x="405361" y="454704"/>
                </a:lnTo>
                <a:lnTo>
                  <a:pt x="411893" y="417472"/>
                </a:lnTo>
                <a:lnTo>
                  <a:pt x="623536" y="417472"/>
                </a:lnTo>
                <a:lnTo>
                  <a:pt x="631393" y="372684"/>
                </a:lnTo>
                <a:lnTo>
                  <a:pt x="419750" y="372684"/>
                </a:lnTo>
                <a:lnTo>
                  <a:pt x="429256" y="318495"/>
                </a:lnTo>
                <a:close/>
              </a:path>
              <a:path w="2366009" h="512444" extrusionOk="0">
                <a:moveTo>
                  <a:pt x="623536" y="417472"/>
                </a:moveTo>
                <a:lnTo>
                  <a:pt x="567959" y="417472"/>
                </a:lnTo>
                <a:lnTo>
                  <a:pt x="560295" y="461155"/>
                </a:lnTo>
                <a:lnTo>
                  <a:pt x="615873" y="461155"/>
                </a:lnTo>
                <a:lnTo>
                  <a:pt x="623536" y="417472"/>
                </a:lnTo>
                <a:close/>
              </a:path>
              <a:path w="2366009" h="512444" extrusionOk="0">
                <a:moveTo>
                  <a:pt x="640899" y="318495"/>
                </a:moveTo>
                <a:lnTo>
                  <a:pt x="585322" y="318495"/>
                </a:lnTo>
                <a:lnTo>
                  <a:pt x="575816" y="372684"/>
                </a:lnTo>
                <a:lnTo>
                  <a:pt x="631393" y="372684"/>
                </a:lnTo>
                <a:lnTo>
                  <a:pt x="640899" y="318495"/>
                </a:lnTo>
                <a:close/>
              </a:path>
              <a:path w="2366009" h="512444" extrusionOk="0">
                <a:moveTo>
                  <a:pt x="974353" y="315731"/>
                </a:moveTo>
                <a:lnTo>
                  <a:pt x="725097" y="315731"/>
                </a:lnTo>
                <a:lnTo>
                  <a:pt x="717434" y="359413"/>
                </a:lnTo>
                <a:lnTo>
                  <a:pt x="922340" y="359413"/>
                </a:lnTo>
                <a:lnTo>
                  <a:pt x="917587" y="386507"/>
                </a:lnTo>
                <a:lnTo>
                  <a:pt x="721476" y="386507"/>
                </a:lnTo>
                <a:lnTo>
                  <a:pt x="718068" y="387798"/>
                </a:lnTo>
                <a:lnTo>
                  <a:pt x="712672" y="392959"/>
                </a:lnTo>
                <a:lnTo>
                  <a:pt x="711032" y="395908"/>
                </a:lnTo>
                <a:lnTo>
                  <a:pt x="698324" y="468343"/>
                </a:lnTo>
                <a:lnTo>
                  <a:pt x="702551" y="474253"/>
                </a:lnTo>
                <a:lnTo>
                  <a:pt x="736888" y="501727"/>
                </a:lnTo>
                <a:lnTo>
                  <a:pt x="743667" y="504285"/>
                </a:lnTo>
                <a:lnTo>
                  <a:pt x="963731" y="504285"/>
                </a:lnTo>
                <a:lnTo>
                  <a:pt x="971394" y="460602"/>
                </a:lnTo>
                <a:lnTo>
                  <a:pt x="761996" y="460602"/>
                </a:lnTo>
                <a:lnTo>
                  <a:pt x="759693" y="459865"/>
                </a:lnTo>
                <a:lnTo>
                  <a:pt x="758455" y="458390"/>
                </a:lnTo>
                <a:lnTo>
                  <a:pt x="757591" y="456916"/>
                </a:lnTo>
                <a:lnTo>
                  <a:pt x="757514" y="454151"/>
                </a:lnTo>
                <a:lnTo>
                  <a:pt x="762009" y="428531"/>
                </a:lnTo>
                <a:lnTo>
                  <a:pt x="962798" y="428531"/>
                </a:lnTo>
                <a:lnTo>
                  <a:pt x="967627" y="424476"/>
                </a:lnTo>
                <a:lnTo>
                  <a:pt x="984279" y="329554"/>
                </a:lnTo>
                <a:lnTo>
                  <a:pt x="974353" y="315731"/>
                </a:lnTo>
                <a:close/>
              </a:path>
              <a:path w="2366009" h="512444" extrusionOk="0">
                <a:moveTo>
                  <a:pt x="891204" y="280895"/>
                </a:moveTo>
                <a:lnTo>
                  <a:pt x="834503" y="280895"/>
                </a:lnTo>
                <a:lnTo>
                  <a:pt x="828392" y="315731"/>
                </a:lnTo>
                <a:lnTo>
                  <a:pt x="885092" y="315731"/>
                </a:lnTo>
                <a:lnTo>
                  <a:pt x="891204" y="280895"/>
                </a:lnTo>
                <a:close/>
              </a:path>
              <a:path w="2366009" h="512444" extrusionOk="0">
                <a:moveTo>
                  <a:pt x="1047073" y="237213"/>
                </a:moveTo>
                <a:lnTo>
                  <a:pt x="693399" y="237213"/>
                </a:lnTo>
                <a:lnTo>
                  <a:pt x="685736" y="280895"/>
                </a:lnTo>
                <a:lnTo>
                  <a:pt x="1039410" y="280895"/>
                </a:lnTo>
                <a:lnTo>
                  <a:pt x="1047073" y="237213"/>
                </a:lnTo>
                <a:close/>
              </a:path>
              <a:path w="2366009" h="512444" extrusionOk="0">
                <a:moveTo>
                  <a:pt x="1033582" y="29305"/>
                </a:moveTo>
                <a:lnTo>
                  <a:pt x="775905" y="29305"/>
                </a:lnTo>
                <a:lnTo>
                  <a:pt x="748842" y="183577"/>
                </a:lnTo>
                <a:lnTo>
                  <a:pt x="782991" y="211120"/>
                </a:lnTo>
                <a:lnTo>
                  <a:pt x="789540" y="213989"/>
                </a:lnTo>
                <a:lnTo>
                  <a:pt x="1005113" y="213989"/>
                </a:lnTo>
                <a:lnTo>
                  <a:pt x="1012873" y="169753"/>
                </a:lnTo>
                <a:lnTo>
                  <a:pt x="812458" y="169753"/>
                </a:lnTo>
                <a:lnTo>
                  <a:pt x="810155" y="169016"/>
                </a:lnTo>
                <a:lnTo>
                  <a:pt x="808916" y="167542"/>
                </a:lnTo>
                <a:lnTo>
                  <a:pt x="808052" y="166067"/>
                </a:lnTo>
                <a:lnTo>
                  <a:pt x="807976" y="163302"/>
                </a:lnTo>
                <a:lnTo>
                  <a:pt x="811306" y="144318"/>
                </a:lnTo>
                <a:lnTo>
                  <a:pt x="1010038" y="144318"/>
                </a:lnTo>
                <a:lnTo>
                  <a:pt x="1017604" y="101188"/>
                </a:lnTo>
                <a:lnTo>
                  <a:pt x="818872" y="101188"/>
                </a:lnTo>
                <a:lnTo>
                  <a:pt x="823334" y="75753"/>
                </a:lnTo>
                <a:lnTo>
                  <a:pt x="1025434" y="75753"/>
                </a:lnTo>
                <a:lnTo>
                  <a:pt x="1033582" y="29305"/>
                </a:lnTo>
                <a:close/>
              </a:path>
              <a:path w="2366009" h="512444" extrusionOk="0">
                <a:moveTo>
                  <a:pt x="1162760" y="74647"/>
                </a:moveTo>
                <a:lnTo>
                  <a:pt x="1105499" y="74647"/>
                </a:lnTo>
                <a:lnTo>
                  <a:pt x="1093664" y="142106"/>
                </a:lnTo>
                <a:lnTo>
                  <a:pt x="1150926" y="142106"/>
                </a:lnTo>
                <a:lnTo>
                  <a:pt x="1162760" y="74647"/>
                </a:lnTo>
                <a:close/>
              </a:path>
              <a:path w="2366009" h="512444" extrusionOk="0">
                <a:moveTo>
                  <a:pt x="1106208" y="397013"/>
                </a:moveTo>
                <a:lnTo>
                  <a:pt x="1048947" y="397013"/>
                </a:lnTo>
                <a:lnTo>
                  <a:pt x="1037112" y="464473"/>
                </a:lnTo>
                <a:lnTo>
                  <a:pt x="1094374" y="464473"/>
                </a:lnTo>
                <a:lnTo>
                  <a:pt x="1106208" y="397013"/>
                </a:lnTo>
                <a:close/>
              </a:path>
              <a:path w="2366009" h="512444" extrusionOk="0">
                <a:moveTo>
                  <a:pt x="1499718" y="115012"/>
                </a:moveTo>
                <a:lnTo>
                  <a:pt x="1446386" y="115012"/>
                </a:lnTo>
                <a:lnTo>
                  <a:pt x="1402444" y="365496"/>
                </a:lnTo>
                <a:lnTo>
                  <a:pt x="1253115" y="365496"/>
                </a:lnTo>
                <a:lnTo>
                  <a:pt x="1245452" y="409178"/>
                </a:lnTo>
                <a:lnTo>
                  <a:pt x="1339204" y="409178"/>
                </a:lnTo>
                <a:lnTo>
                  <a:pt x="1396756" y="407519"/>
                </a:lnTo>
                <a:lnTo>
                  <a:pt x="1491111" y="400884"/>
                </a:lnTo>
                <a:lnTo>
                  <a:pt x="1497610" y="363837"/>
                </a:lnTo>
                <a:lnTo>
                  <a:pt x="1456067" y="363837"/>
                </a:lnTo>
                <a:lnTo>
                  <a:pt x="1499718" y="115012"/>
                </a:lnTo>
                <a:close/>
              </a:path>
              <a:path w="2366009" h="512444" extrusionOk="0">
                <a:moveTo>
                  <a:pt x="1389686" y="115012"/>
                </a:moveTo>
                <a:lnTo>
                  <a:pt x="1335793" y="115012"/>
                </a:lnTo>
                <a:lnTo>
                  <a:pt x="1291851" y="365496"/>
                </a:lnTo>
                <a:lnTo>
                  <a:pt x="1345744" y="365496"/>
                </a:lnTo>
                <a:lnTo>
                  <a:pt x="1389686" y="115012"/>
                </a:lnTo>
                <a:close/>
              </a:path>
              <a:path w="2366009" h="512444" extrusionOk="0">
                <a:moveTo>
                  <a:pt x="1497901" y="362178"/>
                </a:moveTo>
                <a:lnTo>
                  <a:pt x="1476374" y="363284"/>
                </a:lnTo>
                <a:lnTo>
                  <a:pt x="1469637" y="363284"/>
                </a:lnTo>
                <a:lnTo>
                  <a:pt x="1462868" y="363468"/>
                </a:lnTo>
                <a:lnTo>
                  <a:pt x="1456067" y="363837"/>
                </a:lnTo>
                <a:lnTo>
                  <a:pt x="1497610" y="363837"/>
                </a:lnTo>
                <a:lnTo>
                  <a:pt x="1497901" y="362178"/>
                </a:lnTo>
                <a:close/>
              </a:path>
              <a:path w="2366009" h="512444" extrusionOk="0">
                <a:moveTo>
                  <a:pt x="1630981" y="25988"/>
                </a:moveTo>
                <a:lnTo>
                  <a:pt x="1575404" y="25988"/>
                </a:lnTo>
                <a:lnTo>
                  <a:pt x="1490139" y="512026"/>
                </a:lnTo>
                <a:lnTo>
                  <a:pt x="1545717" y="512026"/>
                </a:lnTo>
                <a:lnTo>
                  <a:pt x="1630981" y="25988"/>
                </a:lnTo>
                <a:close/>
              </a:path>
              <a:path w="2366009" h="512444" extrusionOk="0">
                <a:moveTo>
                  <a:pt x="1547654" y="49764"/>
                </a:moveTo>
                <a:lnTo>
                  <a:pt x="1312994" y="49764"/>
                </a:lnTo>
                <a:lnTo>
                  <a:pt x="1305428" y="92894"/>
                </a:lnTo>
                <a:lnTo>
                  <a:pt x="1540088" y="92894"/>
                </a:lnTo>
                <a:lnTo>
                  <a:pt x="1547654" y="49764"/>
                </a:lnTo>
                <a:close/>
              </a:path>
              <a:path w="2366009" h="512444" extrusionOk="0">
                <a:moveTo>
                  <a:pt x="1949581" y="395908"/>
                </a:moveTo>
                <a:lnTo>
                  <a:pt x="1595906" y="395908"/>
                </a:lnTo>
                <a:lnTo>
                  <a:pt x="1587758" y="442355"/>
                </a:lnTo>
                <a:lnTo>
                  <a:pt x="1941432" y="442355"/>
                </a:lnTo>
                <a:lnTo>
                  <a:pt x="1949581" y="395908"/>
                </a:lnTo>
                <a:close/>
              </a:path>
              <a:path w="2366009" h="512444" extrusionOk="0">
                <a:moveTo>
                  <a:pt x="1919214" y="58059"/>
                </a:moveTo>
                <a:lnTo>
                  <a:pt x="1702892" y="58059"/>
                </a:lnTo>
                <a:lnTo>
                  <a:pt x="1694744" y="104506"/>
                </a:lnTo>
                <a:lnTo>
                  <a:pt x="1899276" y="104506"/>
                </a:lnTo>
                <a:lnTo>
                  <a:pt x="1900979" y="106533"/>
                </a:lnTo>
                <a:lnTo>
                  <a:pt x="1876765" y="243848"/>
                </a:lnTo>
                <a:lnTo>
                  <a:pt x="1838215" y="339507"/>
                </a:lnTo>
                <a:lnTo>
                  <a:pt x="1890985" y="339507"/>
                </a:lnTo>
                <a:lnTo>
                  <a:pt x="1932468" y="243848"/>
                </a:lnTo>
                <a:lnTo>
                  <a:pt x="1956497" y="106533"/>
                </a:lnTo>
                <a:lnTo>
                  <a:pt x="1956700" y="103584"/>
                </a:lnTo>
                <a:lnTo>
                  <a:pt x="1956468" y="100635"/>
                </a:lnTo>
                <a:lnTo>
                  <a:pt x="1956612" y="97686"/>
                </a:lnTo>
                <a:lnTo>
                  <a:pt x="1954980" y="94184"/>
                </a:lnTo>
                <a:lnTo>
                  <a:pt x="1930522" y="65063"/>
                </a:lnTo>
                <a:lnTo>
                  <a:pt x="1927949" y="62667"/>
                </a:lnTo>
                <a:lnTo>
                  <a:pt x="1925278" y="60823"/>
                </a:lnTo>
                <a:lnTo>
                  <a:pt x="1922982" y="58980"/>
                </a:lnTo>
                <a:lnTo>
                  <a:pt x="1919214" y="58059"/>
                </a:lnTo>
                <a:close/>
              </a:path>
              <a:path w="2366009" h="512444" extrusionOk="0">
                <a:moveTo>
                  <a:pt x="2163903" y="49764"/>
                </a:moveTo>
                <a:lnTo>
                  <a:pt x="2031790" y="49764"/>
                </a:lnTo>
                <a:lnTo>
                  <a:pt x="1974947" y="373790"/>
                </a:lnTo>
                <a:lnTo>
                  <a:pt x="2004056" y="402266"/>
                </a:lnTo>
                <a:lnTo>
                  <a:pt x="2015334" y="409178"/>
                </a:lnTo>
                <a:lnTo>
                  <a:pt x="2141833" y="409178"/>
                </a:lnTo>
                <a:lnTo>
                  <a:pt x="2159338" y="362731"/>
                </a:lnTo>
                <a:lnTo>
                  <a:pt x="2038640" y="362731"/>
                </a:lnTo>
                <a:lnTo>
                  <a:pt x="2036336" y="361994"/>
                </a:lnTo>
                <a:lnTo>
                  <a:pt x="2033860" y="359045"/>
                </a:lnTo>
                <a:lnTo>
                  <a:pt x="2033596" y="356280"/>
                </a:lnTo>
                <a:lnTo>
                  <a:pt x="2079219" y="96212"/>
                </a:lnTo>
                <a:lnTo>
                  <a:pt x="2201153" y="96212"/>
                </a:lnTo>
                <a:lnTo>
                  <a:pt x="2197984" y="91235"/>
                </a:lnTo>
                <a:lnTo>
                  <a:pt x="2178715" y="60270"/>
                </a:lnTo>
                <a:lnTo>
                  <a:pt x="2176612" y="57321"/>
                </a:lnTo>
                <a:lnTo>
                  <a:pt x="2174039" y="54925"/>
                </a:lnTo>
                <a:lnTo>
                  <a:pt x="2170994" y="53082"/>
                </a:lnTo>
                <a:lnTo>
                  <a:pt x="2168013" y="50870"/>
                </a:lnTo>
                <a:lnTo>
                  <a:pt x="2163903" y="49764"/>
                </a:lnTo>
                <a:close/>
              </a:path>
              <a:path w="2366009" h="512444" extrusionOk="0">
                <a:moveTo>
                  <a:pt x="2201153" y="96212"/>
                </a:moveTo>
                <a:lnTo>
                  <a:pt x="2144153" y="96212"/>
                </a:lnTo>
                <a:lnTo>
                  <a:pt x="2146115" y="96765"/>
                </a:lnTo>
                <a:lnTo>
                  <a:pt x="2147418" y="97871"/>
                </a:lnTo>
                <a:lnTo>
                  <a:pt x="2149160" y="98608"/>
                </a:lnTo>
                <a:lnTo>
                  <a:pt x="2149740" y="100635"/>
                </a:lnTo>
                <a:lnTo>
                  <a:pt x="2103761" y="362731"/>
                </a:lnTo>
                <a:lnTo>
                  <a:pt x="2159338" y="362731"/>
                </a:lnTo>
                <a:lnTo>
                  <a:pt x="2203118" y="113169"/>
                </a:lnTo>
                <a:lnTo>
                  <a:pt x="2203423" y="109298"/>
                </a:lnTo>
                <a:lnTo>
                  <a:pt x="2203321" y="105612"/>
                </a:lnTo>
                <a:lnTo>
                  <a:pt x="2203284" y="101557"/>
                </a:lnTo>
                <a:lnTo>
                  <a:pt x="2201505" y="96765"/>
                </a:lnTo>
                <a:lnTo>
                  <a:pt x="2201153" y="96212"/>
                </a:lnTo>
                <a:close/>
              </a:path>
              <a:path w="2366009" h="512444" extrusionOk="0">
                <a:moveTo>
                  <a:pt x="2330690" y="25988"/>
                </a:moveTo>
                <a:lnTo>
                  <a:pt x="2275112" y="25988"/>
                </a:lnTo>
                <a:lnTo>
                  <a:pt x="2189848" y="512026"/>
                </a:lnTo>
                <a:lnTo>
                  <a:pt x="2245425" y="512026"/>
                </a:lnTo>
                <a:lnTo>
                  <a:pt x="2292956" y="241083"/>
                </a:lnTo>
                <a:lnTo>
                  <a:pt x="2356954" y="241083"/>
                </a:lnTo>
                <a:lnTo>
                  <a:pt x="2365588" y="191871"/>
                </a:lnTo>
                <a:lnTo>
                  <a:pt x="2301589" y="191871"/>
                </a:lnTo>
                <a:lnTo>
                  <a:pt x="2330690" y="25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5"/>
          <p:cNvGrpSpPr/>
          <p:nvPr/>
        </p:nvGrpSpPr>
        <p:grpSpPr>
          <a:xfrm>
            <a:off x="558800" y="1524000"/>
            <a:ext cx="15354300" cy="8775700"/>
            <a:chOff x="558800" y="1524000"/>
            <a:chExt cx="15354300" cy="8775700"/>
          </a:xfrm>
        </p:grpSpPr>
        <p:pic>
          <p:nvPicPr>
            <p:cNvPr id="286" name="Google Shape;286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25600" y="1524000"/>
              <a:ext cx="13017500" cy="877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8800" y="6489700"/>
              <a:ext cx="4787900" cy="322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28000" y="5054600"/>
              <a:ext cx="7785100" cy="5245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105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/>
          <p:nvPr/>
        </p:nvSpPr>
        <p:spPr>
          <a:xfrm>
            <a:off x="11760001" y="3779242"/>
            <a:ext cx="567690" cy="316230"/>
          </a:xfrm>
          <a:custGeom>
            <a:avLst/>
            <a:gdLst/>
            <a:ahLst/>
            <a:cxnLst/>
            <a:rect l="l" t="t" r="r" b="b"/>
            <a:pathLst>
              <a:path w="567690" h="316229" extrusionOk="0">
                <a:moveTo>
                  <a:pt x="260101" y="1736"/>
                </a:moveTo>
                <a:lnTo>
                  <a:pt x="221208" y="1736"/>
                </a:lnTo>
                <a:lnTo>
                  <a:pt x="221208" y="315664"/>
                </a:lnTo>
                <a:lnTo>
                  <a:pt x="260101" y="315664"/>
                </a:lnTo>
                <a:lnTo>
                  <a:pt x="260101" y="1736"/>
                </a:lnTo>
                <a:close/>
              </a:path>
              <a:path w="567690" h="316229" extrusionOk="0">
                <a:moveTo>
                  <a:pt x="166340" y="35073"/>
                </a:moveTo>
                <a:lnTo>
                  <a:pt x="15974" y="35073"/>
                </a:lnTo>
                <a:lnTo>
                  <a:pt x="15974" y="65633"/>
                </a:lnTo>
                <a:lnTo>
                  <a:pt x="127099" y="65633"/>
                </a:lnTo>
                <a:lnTo>
                  <a:pt x="115883" y="115802"/>
                </a:lnTo>
                <a:lnTo>
                  <a:pt x="91808" y="159525"/>
                </a:lnTo>
                <a:lnTo>
                  <a:pt x="53603" y="197192"/>
                </a:lnTo>
                <a:lnTo>
                  <a:pt x="0" y="229195"/>
                </a:lnTo>
                <a:lnTo>
                  <a:pt x="20141" y="260101"/>
                </a:lnTo>
                <a:lnTo>
                  <a:pt x="69133" y="231773"/>
                </a:lnTo>
                <a:lnTo>
                  <a:pt x="106893" y="199291"/>
                </a:lnTo>
                <a:lnTo>
                  <a:pt x="134456" y="163019"/>
                </a:lnTo>
                <a:lnTo>
                  <a:pt x="152861" y="123317"/>
                </a:lnTo>
                <a:lnTo>
                  <a:pt x="163143" y="80548"/>
                </a:lnTo>
                <a:lnTo>
                  <a:pt x="166340" y="35073"/>
                </a:lnTo>
                <a:close/>
              </a:path>
              <a:path w="567690" h="316229" extrusionOk="0">
                <a:moveTo>
                  <a:pt x="502146" y="26739"/>
                </a:moveTo>
                <a:lnTo>
                  <a:pt x="316358" y="26739"/>
                </a:lnTo>
                <a:lnTo>
                  <a:pt x="316358" y="55215"/>
                </a:lnTo>
                <a:lnTo>
                  <a:pt x="502146" y="55215"/>
                </a:lnTo>
                <a:lnTo>
                  <a:pt x="502146" y="26739"/>
                </a:lnTo>
                <a:close/>
              </a:path>
              <a:path w="567690" h="316229" extrusionOk="0">
                <a:moveTo>
                  <a:pt x="428178" y="0"/>
                </a:moveTo>
                <a:lnTo>
                  <a:pt x="389632" y="0"/>
                </a:lnTo>
                <a:lnTo>
                  <a:pt x="389632" y="26739"/>
                </a:lnTo>
                <a:lnTo>
                  <a:pt x="428178" y="26739"/>
                </a:lnTo>
                <a:lnTo>
                  <a:pt x="428178" y="0"/>
                </a:lnTo>
                <a:close/>
              </a:path>
              <a:path w="567690" h="316229" extrusionOk="0">
                <a:moveTo>
                  <a:pt x="409426" y="64244"/>
                </a:moveTo>
                <a:lnTo>
                  <a:pt x="377523" y="67448"/>
                </a:lnTo>
                <a:lnTo>
                  <a:pt x="353060" y="76854"/>
                </a:lnTo>
                <a:lnTo>
                  <a:pt x="337420" y="91762"/>
                </a:lnTo>
                <a:lnTo>
                  <a:pt x="331985" y="111472"/>
                </a:lnTo>
                <a:lnTo>
                  <a:pt x="335914" y="128197"/>
                </a:lnTo>
                <a:lnTo>
                  <a:pt x="347395" y="141619"/>
                </a:lnTo>
                <a:lnTo>
                  <a:pt x="365583" y="151296"/>
                </a:lnTo>
                <a:lnTo>
                  <a:pt x="389632" y="156790"/>
                </a:lnTo>
                <a:lnTo>
                  <a:pt x="389632" y="175195"/>
                </a:lnTo>
                <a:lnTo>
                  <a:pt x="367727" y="175697"/>
                </a:lnTo>
                <a:lnTo>
                  <a:pt x="306635" y="176063"/>
                </a:lnTo>
                <a:lnTo>
                  <a:pt x="311844" y="205928"/>
                </a:lnTo>
                <a:lnTo>
                  <a:pt x="356704" y="205513"/>
                </a:lnTo>
                <a:lnTo>
                  <a:pt x="406105" y="203910"/>
                </a:lnTo>
                <a:lnTo>
                  <a:pt x="457687" y="200190"/>
                </a:lnTo>
                <a:lnTo>
                  <a:pt x="509091" y="193426"/>
                </a:lnTo>
                <a:lnTo>
                  <a:pt x="507026" y="173806"/>
                </a:lnTo>
                <a:lnTo>
                  <a:pt x="428178" y="173806"/>
                </a:lnTo>
                <a:lnTo>
                  <a:pt x="428178" y="156964"/>
                </a:lnTo>
                <a:lnTo>
                  <a:pt x="452164" y="151467"/>
                </a:lnTo>
                <a:lnTo>
                  <a:pt x="470566" y="141771"/>
                </a:lnTo>
                <a:lnTo>
                  <a:pt x="479458" y="131613"/>
                </a:lnTo>
                <a:lnTo>
                  <a:pt x="409426" y="131613"/>
                </a:lnTo>
                <a:lnTo>
                  <a:pt x="392632" y="130419"/>
                </a:lnTo>
                <a:lnTo>
                  <a:pt x="379908" y="126491"/>
                </a:lnTo>
                <a:lnTo>
                  <a:pt x="371872" y="120088"/>
                </a:lnTo>
                <a:lnTo>
                  <a:pt x="369143" y="111472"/>
                </a:lnTo>
                <a:lnTo>
                  <a:pt x="371872" y="102277"/>
                </a:lnTo>
                <a:lnTo>
                  <a:pt x="379908" y="95606"/>
                </a:lnTo>
                <a:lnTo>
                  <a:pt x="392632" y="91572"/>
                </a:lnTo>
                <a:lnTo>
                  <a:pt x="409426" y="90289"/>
                </a:lnTo>
                <a:lnTo>
                  <a:pt x="479333" y="90289"/>
                </a:lnTo>
                <a:lnTo>
                  <a:pt x="465097" y="76854"/>
                </a:lnTo>
                <a:lnTo>
                  <a:pt x="440737" y="67448"/>
                </a:lnTo>
                <a:lnTo>
                  <a:pt x="409426" y="64244"/>
                </a:lnTo>
                <a:close/>
              </a:path>
              <a:path w="567690" h="316229" extrusionOk="0">
                <a:moveTo>
                  <a:pt x="506313" y="167034"/>
                </a:moveTo>
                <a:lnTo>
                  <a:pt x="487292" y="169289"/>
                </a:lnTo>
                <a:lnTo>
                  <a:pt x="467831" y="171136"/>
                </a:lnTo>
                <a:lnTo>
                  <a:pt x="448078" y="172626"/>
                </a:lnTo>
                <a:lnTo>
                  <a:pt x="428178" y="173806"/>
                </a:lnTo>
                <a:lnTo>
                  <a:pt x="507026" y="173806"/>
                </a:lnTo>
                <a:lnTo>
                  <a:pt x="506313" y="167034"/>
                </a:lnTo>
                <a:close/>
              </a:path>
              <a:path w="567690" h="316229" extrusionOk="0">
                <a:moveTo>
                  <a:pt x="479333" y="90289"/>
                </a:moveTo>
                <a:lnTo>
                  <a:pt x="409426" y="90289"/>
                </a:lnTo>
                <a:lnTo>
                  <a:pt x="425731" y="91572"/>
                </a:lnTo>
                <a:lnTo>
                  <a:pt x="438422" y="95606"/>
                </a:lnTo>
                <a:lnTo>
                  <a:pt x="446686" y="102277"/>
                </a:lnTo>
                <a:lnTo>
                  <a:pt x="449708" y="111472"/>
                </a:lnTo>
                <a:lnTo>
                  <a:pt x="446686" y="120088"/>
                </a:lnTo>
                <a:lnTo>
                  <a:pt x="438422" y="126491"/>
                </a:lnTo>
                <a:lnTo>
                  <a:pt x="425731" y="130419"/>
                </a:lnTo>
                <a:lnTo>
                  <a:pt x="409426" y="131613"/>
                </a:lnTo>
                <a:lnTo>
                  <a:pt x="479458" y="131613"/>
                </a:lnTo>
                <a:lnTo>
                  <a:pt x="482360" y="128298"/>
                </a:lnTo>
                <a:lnTo>
                  <a:pt x="486519" y="111472"/>
                </a:lnTo>
                <a:lnTo>
                  <a:pt x="480895" y="91762"/>
                </a:lnTo>
                <a:lnTo>
                  <a:pt x="479333" y="90289"/>
                </a:lnTo>
                <a:close/>
              </a:path>
              <a:path w="567690" h="316229" extrusionOk="0">
                <a:moveTo>
                  <a:pt x="567084" y="226417"/>
                </a:moveTo>
                <a:lnTo>
                  <a:pt x="351085" y="226417"/>
                </a:lnTo>
                <a:lnTo>
                  <a:pt x="351085" y="256629"/>
                </a:lnTo>
                <a:lnTo>
                  <a:pt x="528191" y="256629"/>
                </a:lnTo>
                <a:lnTo>
                  <a:pt x="528191" y="315664"/>
                </a:lnTo>
                <a:lnTo>
                  <a:pt x="567084" y="315664"/>
                </a:lnTo>
                <a:lnTo>
                  <a:pt x="567084" y="226417"/>
                </a:lnTo>
                <a:close/>
              </a:path>
              <a:path w="567690" h="316229" extrusionOk="0">
                <a:moveTo>
                  <a:pt x="567084" y="2430"/>
                </a:moveTo>
                <a:lnTo>
                  <a:pt x="528191" y="2430"/>
                </a:lnTo>
                <a:lnTo>
                  <a:pt x="528191" y="213568"/>
                </a:lnTo>
                <a:lnTo>
                  <a:pt x="567084" y="213568"/>
                </a:lnTo>
                <a:lnTo>
                  <a:pt x="567084" y="24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17548" y="4407693"/>
            <a:ext cx="2116038" cy="156061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/>
          <p:nvPr/>
        </p:nvSpPr>
        <p:spPr>
          <a:xfrm>
            <a:off x="1849487" y="3780978"/>
            <a:ext cx="601345" cy="314325"/>
          </a:xfrm>
          <a:custGeom>
            <a:avLst/>
            <a:gdLst/>
            <a:ahLst/>
            <a:cxnLst/>
            <a:rect l="l" t="t" r="r" b="b"/>
            <a:pathLst>
              <a:path w="601344" h="314325" extrusionOk="0">
                <a:moveTo>
                  <a:pt x="271908" y="152796"/>
                </a:moveTo>
                <a:lnTo>
                  <a:pt x="234751" y="152796"/>
                </a:lnTo>
                <a:lnTo>
                  <a:pt x="234751" y="313928"/>
                </a:lnTo>
                <a:lnTo>
                  <a:pt x="271908" y="313928"/>
                </a:lnTo>
                <a:lnTo>
                  <a:pt x="271908" y="152796"/>
                </a:lnTo>
                <a:close/>
              </a:path>
              <a:path w="601344" h="314325" extrusionOk="0">
                <a:moveTo>
                  <a:pt x="201066" y="8334"/>
                </a:moveTo>
                <a:lnTo>
                  <a:pt x="164951" y="8334"/>
                </a:lnTo>
                <a:lnTo>
                  <a:pt x="164951" y="299342"/>
                </a:lnTo>
                <a:lnTo>
                  <a:pt x="201066" y="299342"/>
                </a:lnTo>
                <a:lnTo>
                  <a:pt x="201066" y="152796"/>
                </a:lnTo>
                <a:lnTo>
                  <a:pt x="271908" y="152796"/>
                </a:lnTo>
                <a:lnTo>
                  <a:pt x="271908" y="121542"/>
                </a:lnTo>
                <a:lnTo>
                  <a:pt x="201066" y="121542"/>
                </a:lnTo>
                <a:lnTo>
                  <a:pt x="201066" y="8334"/>
                </a:lnTo>
                <a:close/>
              </a:path>
              <a:path w="601344" h="314325" extrusionOk="0">
                <a:moveTo>
                  <a:pt x="271908" y="0"/>
                </a:moveTo>
                <a:lnTo>
                  <a:pt x="234751" y="0"/>
                </a:lnTo>
                <a:lnTo>
                  <a:pt x="234751" y="121542"/>
                </a:lnTo>
                <a:lnTo>
                  <a:pt x="271908" y="121542"/>
                </a:lnTo>
                <a:lnTo>
                  <a:pt x="271908" y="0"/>
                </a:lnTo>
                <a:close/>
              </a:path>
              <a:path w="601344" h="314325" extrusionOk="0">
                <a:moveTo>
                  <a:pt x="138211" y="39588"/>
                </a:moveTo>
                <a:lnTo>
                  <a:pt x="14585" y="39588"/>
                </a:lnTo>
                <a:lnTo>
                  <a:pt x="14585" y="70494"/>
                </a:lnTo>
                <a:lnTo>
                  <a:pt x="100707" y="70494"/>
                </a:lnTo>
                <a:lnTo>
                  <a:pt x="92028" y="115194"/>
                </a:lnTo>
                <a:lnTo>
                  <a:pt x="73338" y="155140"/>
                </a:lnTo>
                <a:lnTo>
                  <a:pt x="43155" y="190529"/>
                </a:lnTo>
                <a:lnTo>
                  <a:pt x="0" y="221555"/>
                </a:lnTo>
                <a:lnTo>
                  <a:pt x="22224" y="248294"/>
                </a:lnTo>
                <a:lnTo>
                  <a:pt x="68558" y="215204"/>
                </a:lnTo>
                <a:lnTo>
                  <a:pt x="101607" y="177305"/>
                </a:lnTo>
                <a:lnTo>
                  <a:pt x="123087" y="135080"/>
                </a:lnTo>
                <a:lnTo>
                  <a:pt x="134716" y="89013"/>
                </a:lnTo>
                <a:lnTo>
                  <a:pt x="138211" y="39588"/>
                </a:lnTo>
                <a:close/>
              </a:path>
              <a:path w="601344" h="314325" extrusionOk="0">
                <a:moveTo>
                  <a:pt x="358725" y="13890"/>
                </a:moveTo>
                <a:lnTo>
                  <a:pt x="320526" y="13890"/>
                </a:lnTo>
                <a:lnTo>
                  <a:pt x="320526" y="150713"/>
                </a:lnTo>
                <a:lnTo>
                  <a:pt x="470197" y="150713"/>
                </a:lnTo>
                <a:lnTo>
                  <a:pt x="470197" y="120153"/>
                </a:lnTo>
                <a:lnTo>
                  <a:pt x="358725" y="120153"/>
                </a:lnTo>
                <a:lnTo>
                  <a:pt x="358725" y="82996"/>
                </a:lnTo>
                <a:lnTo>
                  <a:pt x="470197" y="82996"/>
                </a:lnTo>
                <a:lnTo>
                  <a:pt x="470197" y="53826"/>
                </a:lnTo>
                <a:lnTo>
                  <a:pt x="358725" y="53826"/>
                </a:lnTo>
                <a:lnTo>
                  <a:pt x="358725" y="13890"/>
                </a:lnTo>
                <a:close/>
              </a:path>
              <a:path w="601344" h="314325" extrusionOk="0">
                <a:moveTo>
                  <a:pt x="470197" y="82996"/>
                </a:moveTo>
                <a:lnTo>
                  <a:pt x="431998" y="82996"/>
                </a:lnTo>
                <a:lnTo>
                  <a:pt x="431998" y="120153"/>
                </a:lnTo>
                <a:lnTo>
                  <a:pt x="470197" y="120153"/>
                </a:lnTo>
                <a:lnTo>
                  <a:pt x="470197" y="82996"/>
                </a:lnTo>
                <a:close/>
              </a:path>
              <a:path w="601344" h="314325" extrusionOk="0">
                <a:moveTo>
                  <a:pt x="470197" y="13890"/>
                </a:moveTo>
                <a:lnTo>
                  <a:pt x="431998" y="13890"/>
                </a:lnTo>
                <a:lnTo>
                  <a:pt x="431998" y="53826"/>
                </a:lnTo>
                <a:lnTo>
                  <a:pt x="470197" y="53826"/>
                </a:lnTo>
                <a:lnTo>
                  <a:pt x="470197" y="13890"/>
                </a:lnTo>
                <a:close/>
              </a:path>
              <a:path w="601344" h="314325" extrusionOk="0">
                <a:moveTo>
                  <a:pt x="557361" y="173285"/>
                </a:moveTo>
                <a:lnTo>
                  <a:pt x="352127" y="173285"/>
                </a:lnTo>
                <a:lnTo>
                  <a:pt x="352127" y="203497"/>
                </a:lnTo>
                <a:lnTo>
                  <a:pt x="518814" y="203497"/>
                </a:lnTo>
                <a:lnTo>
                  <a:pt x="518814" y="227458"/>
                </a:lnTo>
                <a:lnTo>
                  <a:pt x="352474" y="227458"/>
                </a:lnTo>
                <a:lnTo>
                  <a:pt x="352474" y="311150"/>
                </a:lnTo>
                <a:lnTo>
                  <a:pt x="567084" y="311150"/>
                </a:lnTo>
                <a:lnTo>
                  <a:pt x="567084" y="280590"/>
                </a:lnTo>
                <a:lnTo>
                  <a:pt x="390673" y="280590"/>
                </a:lnTo>
                <a:lnTo>
                  <a:pt x="390673" y="255587"/>
                </a:lnTo>
                <a:lnTo>
                  <a:pt x="557361" y="255587"/>
                </a:lnTo>
                <a:lnTo>
                  <a:pt x="557361" y="173285"/>
                </a:lnTo>
                <a:close/>
              </a:path>
              <a:path w="601344" h="314325" extrusionOk="0">
                <a:moveTo>
                  <a:pt x="557361" y="0"/>
                </a:moveTo>
                <a:lnTo>
                  <a:pt x="518814" y="0"/>
                </a:lnTo>
                <a:lnTo>
                  <a:pt x="518814" y="160783"/>
                </a:lnTo>
                <a:lnTo>
                  <a:pt x="557361" y="160783"/>
                </a:lnTo>
                <a:lnTo>
                  <a:pt x="557361" y="94803"/>
                </a:lnTo>
                <a:lnTo>
                  <a:pt x="601116" y="94803"/>
                </a:lnTo>
                <a:lnTo>
                  <a:pt x="601116" y="63549"/>
                </a:lnTo>
                <a:lnTo>
                  <a:pt x="557361" y="63549"/>
                </a:lnTo>
                <a:lnTo>
                  <a:pt x="55736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7036296" y="3780978"/>
            <a:ext cx="591820" cy="314325"/>
          </a:xfrm>
          <a:custGeom>
            <a:avLst/>
            <a:gdLst/>
            <a:ahLst/>
            <a:cxnLst/>
            <a:rect l="l" t="t" r="r" b="b"/>
            <a:pathLst>
              <a:path w="591820" h="314325" extrusionOk="0">
                <a:moveTo>
                  <a:pt x="81607" y="22919"/>
                </a:moveTo>
                <a:lnTo>
                  <a:pt x="48687" y="30705"/>
                </a:lnTo>
                <a:lnTo>
                  <a:pt x="22832" y="52914"/>
                </a:lnTo>
                <a:lnTo>
                  <a:pt x="5963" y="87820"/>
                </a:lnTo>
                <a:lnTo>
                  <a:pt x="0" y="133697"/>
                </a:lnTo>
                <a:lnTo>
                  <a:pt x="5963" y="179848"/>
                </a:lnTo>
                <a:lnTo>
                  <a:pt x="22832" y="214848"/>
                </a:lnTo>
                <a:lnTo>
                  <a:pt x="48687" y="237054"/>
                </a:lnTo>
                <a:lnTo>
                  <a:pt x="81607" y="244822"/>
                </a:lnTo>
                <a:lnTo>
                  <a:pt x="114234" y="237054"/>
                </a:lnTo>
                <a:lnTo>
                  <a:pt x="139991" y="214848"/>
                </a:lnTo>
                <a:lnTo>
                  <a:pt x="142295" y="210095"/>
                </a:lnTo>
                <a:lnTo>
                  <a:pt x="81607" y="210095"/>
                </a:lnTo>
                <a:lnTo>
                  <a:pt x="63503" y="204873"/>
                </a:lnTo>
                <a:lnTo>
                  <a:pt x="49420" y="189932"/>
                </a:lnTo>
                <a:lnTo>
                  <a:pt x="40318" y="165973"/>
                </a:lnTo>
                <a:lnTo>
                  <a:pt x="37157" y="133697"/>
                </a:lnTo>
                <a:lnTo>
                  <a:pt x="40318" y="101596"/>
                </a:lnTo>
                <a:lnTo>
                  <a:pt x="49420" y="77700"/>
                </a:lnTo>
                <a:lnTo>
                  <a:pt x="63503" y="62789"/>
                </a:lnTo>
                <a:lnTo>
                  <a:pt x="81607" y="57646"/>
                </a:lnTo>
                <a:lnTo>
                  <a:pt x="142291" y="57646"/>
                </a:lnTo>
                <a:lnTo>
                  <a:pt x="139991" y="52914"/>
                </a:lnTo>
                <a:lnTo>
                  <a:pt x="114234" y="30705"/>
                </a:lnTo>
                <a:lnTo>
                  <a:pt x="81607" y="22919"/>
                </a:lnTo>
                <a:close/>
              </a:path>
              <a:path w="591820" h="314325" extrusionOk="0">
                <a:moveTo>
                  <a:pt x="142291" y="57646"/>
                </a:moveTo>
                <a:lnTo>
                  <a:pt x="81607" y="57646"/>
                </a:lnTo>
                <a:lnTo>
                  <a:pt x="99735" y="62789"/>
                </a:lnTo>
                <a:lnTo>
                  <a:pt x="113729" y="77700"/>
                </a:lnTo>
                <a:lnTo>
                  <a:pt x="122774" y="101596"/>
                </a:lnTo>
                <a:lnTo>
                  <a:pt x="126057" y="133697"/>
                </a:lnTo>
                <a:lnTo>
                  <a:pt x="122774" y="165973"/>
                </a:lnTo>
                <a:lnTo>
                  <a:pt x="113729" y="189932"/>
                </a:lnTo>
                <a:lnTo>
                  <a:pt x="99735" y="204873"/>
                </a:lnTo>
                <a:lnTo>
                  <a:pt x="81607" y="210095"/>
                </a:lnTo>
                <a:lnTo>
                  <a:pt x="142295" y="210095"/>
                </a:lnTo>
                <a:lnTo>
                  <a:pt x="156958" y="179848"/>
                </a:lnTo>
                <a:lnTo>
                  <a:pt x="163214" y="133697"/>
                </a:lnTo>
                <a:lnTo>
                  <a:pt x="156958" y="87820"/>
                </a:lnTo>
                <a:lnTo>
                  <a:pt x="142291" y="57646"/>
                </a:lnTo>
                <a:close/>
              </a:path>
              <a:path w="591820" h="314325" extrusionOk="0">
                <a:moveTo>
                  <a:pt x="243085" y="0"/>
                </a:moveTo>
                <a:lnTo>
                  <a:pt x="204539" y="0"/>
                </a:lnTo>
                <a:lnTo>
                  <a:pt x="204539" y="313928"/>
                </a:lnTo>
                <a:lnTo>
                  <a:pt x="243085" y="313928"/>
                </a:lnTo>
                <a:lnTo>
                  <a:pt x="243085" y="153144"/>
                </a:lnTo>
                <a:lnTo>
                  <a:pt x="291355" y="153144"/>
                </a:lnTo>
                <a:lnTo>
                  <a:pt x="291355" y="120501"/>
                </a:lnTo>
                <a:lnTo>
                  <a:pt x="243085" y="120501"/>
                </a:lnTo>
                <a:lnTo>
                  <a:pt x="243085" y="0"/>
                </a:lnTo>
                <a:close/>
              </a:path>
              <a:path w="591820" h="314325" extrusionOk="0">
                <a:moveTo>
                  <a:pt x="557014" y="24655"/>
                </a:moveTo>
                <a:lnTo>
                  <a:pt x="339625" y="24655"/>
                </a:lnTo>
                <a:lnTo>
                  <a:pt x="339625" y="195163"/>
                </a:lnTo>
                <a:lnTo>
                  <a:pt x="559792" y="195163"/>
                </a:lnTo>
                <a:lnTo>
                  <a:pt x="559792" y="164603"/>
                </a:lnTo>
                <a:lnTo>
                  <a:pt x="378866" y="164603"/>
                </a:lnTo>
                <a:lnTo>
                  <a:pt x="378866" y="123973"/>
                </a:lnTo>
                <a:lnTo>
                  <a:pt x="549721" y="123973"/>
                </a:lnTo>
                <a:lnTo>
                  <a:pt x="549721" y="93761"/>
                </a:lnTo>
                <a:lnTo>
                  <a:pt x="378866" y="93761"/>
                </a:lnTo>
                <a:lnTo>
                  <a:pt x="378866" y="55909"/>
                </a:lnTo>
                <a:lnTo>
                  <a:pt x="557014" y="55909"/>
                </a:lnTo>
                <a:lnTo>
                  <a:pt x="557014" y="24655"/>
                </a:lnTo>
                <a:close/>
              </a:path>
              <a:path w="591820" h="314325" extrusionOk="0">
                <a:moveTo>
                  <a:pt x="591393" y="244127"/>
                </a:moveTo>
                <a:lnTo>
                  <a:pt x="304551" y="244127"/>
                </a:lnTo>
                <a:lnTo>
                  <a:pt x="304551" y="275728"/>
                </a:lnTo>
                <a:lnTo>
                  <a:pt x="591393" y="275728"/>
                </a:lnTo>
                <a:lnTo>
                  <a:pt x="591393" y="2441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3148" y="4407693"/>
            <a:ext cx="2251174" cy="11282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36"/>
          <p:cNvGrpSpPr/>
          <p:nvPr/>
        </p:nvGrpSpPr>
        <p:grpSpPr>
          <a:xfrm>
            <a:off x="6839024" y="1381383"/>
            <a:ext cx="2564110" cy="847305"/>
            <a:chOff x="6839024" y="1381383"/>
            <a:chExt cx="2564110" cy="847305"/>
          </a:xfrm>
        </p:grpSpPr>
        <p:pic>
          <p:nvPicPr>
            <p:cNvPr id="300" name="Google Shape;300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39024" y="1381385"/>
              <a:ext cx="2564110" cy="8473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Google Shape;301;p36"/>
            <p:cNvSpPr/>
            <p:nvPr/>
          </p:nvSpPr>
          <p:spPr>
            <a:xfrm>
              <a:off x="6945153" y="1381383"/>
              <a:ext cx="2402840" cy="746125"/>
            </a:xfrm>
            <a:custGeom>
              <a:avLst/>
              <a:gdLst/>
              <a:ahLst/>
              <a:cxnLst/>
              <a:rect l="l" t="t" r="r" b="b"/>
              <a:pathLst>
                <a:path w="2402840" h="746125" extrusionOk="0">
                  <a:moveTo>
                    <a:pt x="414844" y="442841"/>
                  </a:moveTo>
                  <a:lnTo>
                    <a:pt x="45309" y="442841"/>
                  </a:lnTo>
                  <a:lnTo>
                    <a:pt x="33417" y="507507"/>
                  </a:lnTo>
                  <a:lnTo>
                    <a:pt x="337202" y="507507"/>
                  </a:lnTo>
                  <a:lnTo>
                    <a:pt x="327417" y="560714"/>
                  </a:lnTo>
                  <a:lnTo>
                    <a:pt x="36672" y="560714"/>
                  </a:lnTo>
                  <a:lnTo>
                    <a:pt x="31604" y="562624"/>
                  </a:lnTo>
                  <a:lnTo>
                    <a:pt x="23541" y="570264"/>
                  </a:lnTo>
                  <a:lnTo>
                    <a:pt x="21074" y="574629"/>
                  </a:lnTo>
                  <a:lnTo>
                    <a:pt x="0" y="689228"/>
                  </a:lnTo>
                  <a:lnTo>
                    <a:pt x="6193" y="697976"/>
                  </a:lnTo>
                  <a:lnTo>
                    <a:pt x="37916" y="728007"/>
                  </a:lnTo>
                  <a:lnTo>
                    <a:pt x="66785" y="742434"/>
                  </a:lnTo>
                  <a:lnTo>
                    <a:pt x="393042" y="742434"/>
                  </a:lnTo>
                  <a:lnTo>
                    <a:pt x="404934" y="677768"/>
                  </a:lnTo>
                  <a:lnTo>
                    <a:pt x="94491" y="677768"/>
                  </a:lnTo>
                  <a:lnTo>
                    <a:pt x="91085" y="676676"/>
                  </a:lnTo>
                  <a:lnTo>
                    <a:pt x="89267" y="674494"/>
                  </a:lnTo>
                  <a:lnTo>
                    <a:pt x="88004" y="672311"/>
                  </a:lnTo>
                  <a:lnTo>
                    <a:pt x="87924" y="668218"/>
                  </a:lnTo>
                  <a:lnTo>
                    <a:pt x="96253" y="622924"/>
                  </a:lnTo>
                  <a:lnTo>
                    <a:pt x="381728" y="622924"/>
                  </a:lnTo>
                  <a:lnTo>
                    <a:pt x="389945" y="621799"/>
                  </a:lnTo>
                  <a:lnTo>
                    <a:pt x="396288" y="618422"/>
                  </a:lnTo>
                  <a:lnTo>
                    <a:pt x="400756" y="612795"/>
                  </a:lnTo>
                  <a:lnTo>
                    <a:pt x="403350" y="604916"/>
                  </a:lnTo>
                  <a:lnTo>
                    <a:pt x="429391" y="463305"/>
                  </a:lnTo>
                  <a:lnTo>
                    <a:pt x="414844" y="442841"/>
                  </a:lnTo>
                  <a:close/>
                </a:path>
                <a:path w="2402840" h="746125" extrusionOk="0">
                  <a:moveTo>
                    <a:pt x="513935" y="26193"/>
                  </a:moveTo>
                  <a:lnTo>
                    <a:pt x="431539" y="26193"/>
                  </a:lnTo>
                  <a:lnTo>
                    <a:pt x="362446" y="401913"/>
                  </a:lnTo>
                  <a:lnTo>
                    <a:pt x="444842" y="401913"/>
                  </a:lnTo>
                  <a:lnTo>
                    <a:pt x="472088" y="253753"/>
                  </a:lnTo>
                  <a:lnTo>
                    <a:pt x="562807" y="253753"/>
                  </a:lnTo>
                  <a:lnTo>
                    <a:pt x="576204" y="180901"/>
                  </a:lnTo>
                  <a:lnTo>
                    <a:pt x="485485" y="180901"/>
                  </a:lnTo>
                  <a:lnTo>
                    <a:pt x="513935" y="26193"/>
                  </a:lnTo>
                  <a:close/>
                </a:path>
                <a:path w="2402840" h="746125" extrusionOk="0">
                  <a:moveTo>
                    <a:pt x="246780" y="35198"/>
                  </a:moveTo>
                  <a:lnTo>
                    <a:pt x="181861" y="35198"/>
                  </a:lnTo>
                  <a:lnTo>
                    <a:pt x="157954" y="36784"/>
                  </a:lnTo>
                  <a:lnTo>
                    <a:pt x="116503" y="49471"/>
                  </a:lnTo>
                  <a:lnTo>
                    <a:pt x="83964" y="74796"/>
                  </a:lnTo>
                  <a:lnTo>
                    <a:pt x="62891" y="112449"/>
                  </a:lnTo>
                  <a:lnTo>
                    <a:pt x="31976" y="270943"/>
                  </a:lnTo>
                  <a:lnTo>
                    <a:pt x="29436" y="294374"/>
                  </a:lnTo>
                  <a:lnTo>
                    <a:pt x="30997" y="314736"/>
                  </a:lnTo>
                  <a:lnTo>
                    <a:pt x="59885" y="357352"/>
                  </a:lnTo>
                  <a:lnTo>
                    <a:pt x="96670" y="370040"/>
                  </a:lnTo>
                  <a:lnTo>
                    <a:pt x="119994" y="371626"/>
                  </a:lnTo>
                  <a:lnTo>
                    <a:pt x="184912" y="371626"/>
                  </a:lnTo>
                  <a:lnTo>
                    <a:pt x="230606" y="365282"/>
                  </a:lnTo>
                  <a:lnTo>
                    <a:pt x="267814" y="346251"/>
                  </a:lnTo>
                  <a:lnTo>
                    <a:pt x="294832" y="314736"/>
                  </a:lnTo>
                  <a:lnTo>
                    <a:pt x="300108" y="302867"/>
                  </a:lnTo>
                  <a:lnTo>
                    <a:pt x="144290" y="302867"/>
                  </a:lnTo>
                  <a:lnTo>
                    <a:pt x="134459" y="302304"/>
                  </a:lnTo>
                  <a:lnTo>
                    <a:pt x="113792" y="276366"/>
                  </a:lnTo>
                  <a:lnTo>
                    <a:pt x="114469" y="270943"/>
                  </a:lnTo>
                  <a:lnTo>
                    <a:pt x="140916" y="126604"/>
                  </a:lnTo>
                  <a:lnTo>
                    <a:pt x="180869" y="103957"/>
                  </a:lnTo>
                  <a:lnTo>
                    <a:pt x="336686" y="103957"/>
                  </a:lnTo>
                  <a:lnTo>
                    <a:pt x="335776" y="92088"/>
                  </a:lnTo>
                  <a:lnTo>
                    <a:pt x="306889" y="49471"/>
                  </a:lnTo>
                  <a:lnTo>
                    <a:pt x="270104" y="36784"/>
                  </a:lnTo>
                  <a:lnTo>
                    <a:pt x="246780" y="35198"/>
                  </a:lnTo>
                  <a:close/>
                </a:path>
                <a:path w="2402840" h="746125" extrusionOk="0">
                  <a:moveTo>
                    <a:pt x="336686" y="103957"/>
                  </a:moveTo>
                  <a:lnTo>
                    <a:pt x="222483" y="103957"/>
                  </a:lnTo>
                  <a:lnTo>
                    <a:pt x="232263" y="104520"/>
                  </a:lnTo>
                  <a:lnTo>
                    <a:pt x="239964" y="106208"/>
                  </a:lnTo>
                  <a:lnTo>
                    <a:pt x="245584" y="109022"/>
                  </a:lnTo>
                  <a:lnTo>
                    <a:pt x="249125" y="112961"/>
                  </a:lnTo>
                  <a:lnTo>
                    <a:pt x="253015" y="118964"/>
                  </a:lnTo>
                  <a:lnTo>
                    <a:pt x="254107" y="126604"/>
                  </a:lnTo>
                  <a:lnTo>
                    <a:pt x="227455" y="270943"/>
                  </a:lnTo>
                  <a:lnTo>
                    <a:pt x="195892" y="302304"/>
                  </a:lnTo>
                  <a:lnTo>
                    <a:pt x="185905" y="302867"/>
                  </a:lnTo>
                  <a:lnTo>
                    <a:pt x="300108" y="302867"/>
                  </a:lnTo>
                  <a:lnTo>
                    <a:pt x="303883" y="294374"/>
                  </a:lnTo>
                  <a:lnTo>
                    <a:pt x="309960" y="270943"/>
                  </a:lnTo>
                  <a:lnTo>
                    <a:pt x="334797" y="135881"/>
                  </a:lnTo>
                  <a:lnTo>
                    <a:pt x="337338" y="112449"/>
                  </a:lnTo>
                  <a:lnTo>
                    <a:pt x="336686" y="103957"/>
                  </a:lnTo>
                  <a:close/>
                </a:path>
                <a:path w="2402840" h="746125" extrusionOk="0">
                  <a:moveTo>
                    <a:pt x="879145" y="157982"/>
                  </a:moveTo>
                  <a:lnTo>
                    <a:pt x="800078" y="157982"/>
                  </a:lnTo>
                  <a:lnTo>
                    <a:pt x="731888" y="528790"/>
                  </a:lnTo>
                  <a:lnTo>
                    <a:pt x="518823" y="528790"/>
                  </a:lnTo>
                  <a:lnTo>
                    <a:pt x="506931" y="593456"/>
                  </a:lnTo>
                  <a:lnTo>
                    <a:pt x="637600" y="593456"/>
                  </a:lnTo>
                  <a:lnTo>
                    <a:pt x="722945" y="591000"/>
                  </a:lnTo>
                  <a:lnTo>
                    <a:pt x="862911" y="581178"/>
                  </a:lnTo>
                  <a:lnTo>
                    <a:pt x="872996" y="526334"/>
                  </a:lnTo>
                  <a:lnTo>
                    <a:pt x="811407" y="526334"/>
                  </a:lnTo>
                  <a:lnTo>
                    <a:pt x="879145" y="157982"/>
                  </a:lnTo>
                  <a:close/>
                </a:path>
                <a:path w="2402840" h="746125" extrusionOk="0">
                  <a:moveTo>
                    <a:pt x="724340" y="157982"/>
                  </a:moveTo>
                  <a:lnTo>
                    <a:pt x="644440" y="157982"/>
                  </a:lnTo>
                  <a:lnTo>
                    <a:pt x="576251" y="528790"/>
                  </a:lnTo>
                  <a:lnTo>
                    <a:pt x="656150" y="528790"/>
                  </a:lnTo>
                  <a:lnTo>
                    <a:pt x="724340" y="157982"/>
                  </a:lnTo>
                  <a:close/>
                </a:path>
                <a:path w="2402840" h="746125" extrusionOk="0">
                  <a:moveTo>
                    <a:pt x="873448" y="523878"/>
                  </a:moveTo>
                  <a:lnTo>
                    <a:pt x="841520" y="525516"/>
                  </a:lnTo>
                  <a:lnTo>
                    <a:pt x="834020" y="525567"/>
                  </a:lnTo>
                  <a:lnTo>
                    <a:pt x="826501" y="525720"/>
                  </a:lnTo>
                  <a:lnTo>
                    <a:pt x="818964" y="525976"/>
                  </a:lnTo>
                  <a:lnTo>
                    <a:pt x="811407" y="526334"/>
                  </a:lnTo>
                  <a:lnTo>
                    <a:pt x="872996" y="526334"/>
                  </a:lnTo>
                  <a:lnTo>
                    <a:pt x="873448" y="523878"/>
                  </a:lnTo>
                  <a:close/>
                </a:path>
                <a:path w="2402840" h="746125" extrusionOk="0">
                  <a:moveTo>
                    <a:pt x="1075664" y="26193"/>
                  </a:moveTo>
                  <a:lnTo>
                    <a:pt x="993267" y="26193"/>
                  </a:lnTo>
                  <a:lnTo>
                    <a:pt x="860952" y="745708"/>
                  </a:lnTo>
                  <a:lnTo>
                    <a:pt x="943349" y="745708"/>
                  </a:lnTo>
                  <a:lnTo>
                    <a:pt x="1015603" y="352799"/>
                  </a:lnTo>
                  <a:lnTo>
                    <a:pt x="1102160" y="352799"/>
                  </a:lnTo>
                  <a:lnTo>
                    <a:pt x="1115558" y="279947"/>
                  </a:lnTo>
                  <a:lnTo>
                    <a:pt x="1029000" y="279947"/>
                  </a:lnTo>
                  <a:lnTo>
                    <a:pt x="1075664" y="26193"/>
                  </a:lnTo>
                  <a:close/>
                </a:path>
                <a:path w="2402840" h="746125" extrusionOk="0">
                  <a:moveTo>
                    <a:pt x="951006" y="61392"/>
                  </a:moveTo>
                  <a:lnTo>
                    <a:pt x="611433" y="61392"/>
                  </a:lnTo>
                  <a:lnTo>
                    <a:pt x="599692" y="125239"/>
                  </a:lnTo>
                  <a:lnTo>
                    <a:pt x="939265" y="125239"/>
                  </a:lnTo>
                  <a:lnTo>
                    <a:pt x="951006" y="61392"/>
                  </a:lnTo>
                  <a:close/>
                </a:path>
                <a:path w="2402840" h="746125" extrusionOk="0">
                  <a:moveTo>
                    <a:pt x="1673695" y="232471"/>
                  </a:moveTo>
                  <a:lnTo>
                    <a:pt x="1593795" y="232471"/>
                  </a:lnTo>
                  <a:lnTo>
                    <a:pt x="1569109" y="366715"/>
                  </a:lnTo>
                  <a:lnTo>
                    <a:pt x="1499197" y="366715"/>
                  </a:lnTo>
                  <a:lnTo>
                    <a:pt x="1485649" y="440385"/>
                  </a:lnTo>
                  <a:lnTo>
                    <a:pt x="1555561" y="440385"/>
                  </a:lnTo>
                  <a:lnTo>
                    <a:pt x="1501521" y="734249"/>
                  </a:lnTo>
                  <a:lnTo>
                    <a:pt x="1581421" y="734249"/>
                  </a:lnTo>
                  <a:lnTo>
                    <a:pt x="1673695" y="232471"/>
                  </a:lnTo>
                  <a:close/>
                </a:path>
                <a:path w="2402840" h="746125" extrusionOk="0">
                  <a:moveTo>
                    <a:pt x="1503267" y="65484"/>
                  </a:moveTo>
                  <a:lnTo>
                    <a:pt x="1344855" y="65484"/>
                  </a:lnTo>
                  <a:lnTo>
                    <a:pt x="1332211" y="134243"/>
                  </a:lnTo>
                  <a:lnTo>
                    <a:pt x="1476474" y="134243"/>
                  </a:lnTo>
                  <a:lnTo>
                    <a:pt x="1478973" y="137245"/>
                  </a:lnTo>
                  <a:lnTo>
                    <a:pt x="1457548" y="253753"/>
                  </a:lnTo>
                  <a:lnTo>
                    <a:pt x="1261541" y="600005"/>
                  </a:lnTo>
                  <a:lnTo>
                    <a:pt x="1268057" y="609827"/>
                  </a:lnTo>
                  <a:lnTo>
                    <a:pt x="1342131" y="609827"/>
                  </a:lnTo>
                  <a:lnTo>
                    <a:pt x="1534056" y="267669"/>
                  </a:lnTo>
                  <a:lnTo>
                    <a:pt x="1540529" y="232471"/>
                  </a:lnTo>
                  <a:lnTo>
                    <a:pt x="1673695" y="232471"/>
                  </a:lnTo>
                  <a:lnTo>
                    <a:pt x="1687092" y="159619"/>
                  </a:lnTo>
                  <a:lnTo>
                    <a:pt x="1553926" y="159619"/>
                  </a:lnTo>
                  <a:lnTo>
                    <a:pt x="1557953" y="137245"/>
                  </a:lnTo>
                  <a:lnTo>
                    <a:pt x="1558289" y="132879"/>
                  </a:lnTo>
                  <a:lnTo>
                    <a:pt x="1557982" y="128514"/>
                  </a:lnTo>
                  <a:lnTo>
                    <a:pt x="1558230" y="124148"/>
                  </a:lnTo>
                  <a:lnTo>
                    <a:pt x="1555854" y="118964"/>
                  </a:lnTo>
                  <a:lnTo>
                    <a:pt x="1519948" y="75853"/>
                  </a:lnTo>
                  <a:lnTo>
                    <a:pt x="1516161" y="72306"/>
                  </a:lnTo>
                  <a:lnTo>
                    <a:pt x="1512224" y="69577"/>
                  </a:lnTo>
                  <a:lnTo>
                    <a:pt x="1508842" y="66849"/>
                  </a:lnTo>
                  <a:lnTo>
                    <a:pt x="1503267" y="65484"/>
                  </a:lnTo>
                  <a:close/>
                </a:path>
                <a:path w="2402840" h="746125" extrusionOk="0">
                  <a:moveTo>
                    <a:pt x="1711327" y="27831"/>
                  </a:moveTo>
                  <a:lnTo>
                    <a:pt x="1631428" y="27831"/>
                  </a:lnTo>
                  <a:lnTo>
                    <a:pt x="1607192" y="159619"/>
                  </a:lnTo>
                  <a:lnTo>
                    <a:pt x="1687092" y="159619"/>
                  </a:lnTo>
                  <a:lnTo>
                    <a:pt x="1711327" y="27831"/>
                  </a:lnTo>
                  <a:close/>
                </a:path>
                <a:path w="2402840" h="746125" extrusionOk="0">
                  <a:moveTo>
                    <a:pt x="1841465" y="26193"/>
                  </a:moveTo>
                  <a:lnTo>
                    <a:pt x="1759069" y="26193"/>
                  </a:lnTo>
                  <a:lnTo>
                    <a:pt x="1626754" y="745708"/>
                  </a:lnTo>
                  <a:lnTo>
                    <a:pt x="1709150" y="745708"/>
                  </a:lnTo>
                  <a:lnTo>
                    <a:pt x="1841465" y="26193"/>
                  </a:lnTo>
                  <a:close/>
                </a:path>
                <a:path w="2402840" h="746125" extrusionOk="0">
                  <a:moveTo>
                    <a:pt x="2213729" y="409280"/>
                  </a:moveTo>
                  <a:lnTo>
                    <a:pt x="2140718" y="412554"/>
                  </a:lnTo>
                  <a:lnTo>
                    <a:pt x="2071337" y="414191"/>
                  </a:lnTo>
                  <a:lnTo>
                    <a:pt x="1840794" y="414191"/>
                  </a:lnTo>
                  <a:lnTo>
                    <a:pt x="1828149" y="482950"/>
                  </a:lnTo>
                  <a:lnTo>
                    <a:pt x="1959651" y="482950"/>
                  </a:lnTo>
                  <a:lnTo>
                    <a:pt x="2062473" y="480495"/>
                  </a:lnTo>
                  <a:lnTo>
                    <a:pt x="2202439" y="470672"/>
                  </a:lnTo>
                  <a:lnTo>
                    <a:pt x="2213729" y="409280"/>
                  </a:lnTo>
                  <a:close/>
                </a:path>
                <a:path w="2402840" h="746125" extrusionOk="0">
                  <a:moveTo>
                    <a:pt x="2107102" y="156345"/>
                  </a:moveTo>
                  <a:lnTo>
                    <a:pt x="2048009" y="156345"/>
                  </a:lnTo>
                  <a:lnTo>
                    <a:pt x="2035677" y="156652"/>
                  </a:lnTo>
                  <a:lnTo>
                    <a:pt x="1989473" y="164070"/>
                  </a:lnTo>
                  <a:lnTo>
                    <a:pt x="1950799" y="182590"/>
                  </a:lnTo>
                  <a:lnTo>
                    <a:pt x="1923445" y="214514"/>
                  </a:lnTo>
                  <a:lnTo>
                    <a:pt x="1906413" y="279129"/>
                  </a:lnTo>
                  <a:lnTo>
                    <a:pt x="1904221" y="301230"/>
                  </a:lnTo>
                  <a:lnTo>
                    <a:pt x="1906377" y="320057"/>
                  </a:lnTo>
                  <a:lnTo>
                    <a:pt x="1938451" y="356943"/>
                  </a:lnTo>
                  <a:lnTo>
                    <a:pt x="1975121" y="367994"/>
                  </a:lnTo>
                  <a:lnTo>
                    <a:pt x="1997069" y="369989"/>
                  </a:lnTo>
                  <a:lnTo>
                    <a:pt x="1988941" y="414191"/>
                  </a:lnTo>
                  <a:lnTo>
                    <a:pt x="2071337" y="414191"/>
                  </a:lnTo>
                  <a:lnTo>
                    <a:pt x="2079466" y="369989"/>
                  </a:lnTo>
                  <a:lnTo>
                    <a:pt x="2090668" y="369324"/>
                  </a:lnTo>
                  <a:lnTo>
                    <a:pt x="2133173" y="361087"/>
                  </a:lnTo>
                  <a:lnTo>
                    <a:pt x="2167921" y="341851"/>
                  </a:lnTo>
                  <a:lnTo>
                    <a:pt x="2192987" y="311053"/>
                  </a:lnTo>
                  <a:lnTo>
                    <a:pt x="2194089" y="308597"/>
                  </a:lnTo>
                  <a:lnTo>
                    <a:pt x="2019179" y="308597"/>
                  </a:lnTo>
                  <a:lnTo>
                    <a:pt x="2010108" y="308137"/>
                  </a:lnTo>
                  <a:lnTo>
                    <a:pt x="1980946" y="285114"/>
                  </a:lnTo>
                  <a:lnTo>
                    <a:pt x="1981620" y="277492"/>
                  </a:lnTo>
                  <a:lnTo>
                    <a:pt x="1992606" y="234722"/>
                  </a:lnTo>
                  <a:lnTo>
                    <a:pt x="2027012" y="218197"/>
                  </a:lnTo>
                  <a:lnTo>
                    <a:pt x="2035887" y="217737"/>
                  </a:lnTo>
                  <a:lnTo>
                    <a:pt x="2210604" y="217737"/>
                  </a:lnTo>
                  <a:lnTo>
                    <a:pt x="2210272" y="214514"/>
                  </a:lnTo>
                  <a:lnTo>
                    <a:pt x="2187399" y="176809"/>
                  </a:lnTo>
                  <a:lnTo>
                    <a:pt x="2142174" y="159107"/>
                  </a:lnTo>
                  <a:lnTo>
                    <a:pt x="2119321" y="156652"/>
                  </a:lnTo>
                  <a:lnTo>
                    <a:pt x="2107102" y="156345"/>
                  </a:lnTo>
                  <a:close/>
                </a:path>
                <a:path w="2402840" h="746125" extrusionOk="0">
                  <a:moveTo>
                    <a:pt x="2210604" y="217737"/>
                  </a:moveTo>
                  <a:lnTo>
                    <a:pt x="2096644" y="217737"/>
                  </a:lnTo>
                  <a:lnTo>
                    <a:pt x="2105351" y="218197"/>
                  </a:lnTo>
                  <a:lnTo>
                    <a:pt x="2113159" y="219578"/>
                  </a:lnTo>
                  <a:lnTo>
                    <a:pt x="2134825" y="241219"/>
                  </a:lnTo>
                  <a:lnTo>
                    <a:pt x="2134203" y="248842"/>
                  </a:lnTo>
                  <a:lnTo>
                    <a:pt x="2123217" y="291612"/>
                  </a:lnTo>
                  <a:lnTo>
                    <a:pt x="2079936" y="308597"/>
                  </a:lnTo>
                  <a:lnTo>
                    <a:pt x="2194089" y="308597"/>
                  </a:lnTo>
                  <a:lnTo>
                    <a:pt x="2209410" y="247205"/>
                  </a:lnTo>
                  <a:lnTo>
                    <a:pt x="2211299" y="224490"/>
                  </a:lnTo>
                  <a:lnTo>
                    <a:pt x="2210604" y="217737"/>
                  </a:lnTo>
                  <a:close/>
                </a:path>
                <a:path w="2402840" h="746125" extrusionOk="0">
                  <a:moveTo>
                    <a:pt x="2402361" y="26193"/>
                  </a:moveTo>
                  <a:lnTo>
                    <a:pt x="2319965" y="26193"/>
                  </a:lnTo>
                  <a:lnTo>
                    <a:pt x="2232056" y="504233"/>
                  </a:lnTo>
                  <a:lnTo>
                    <a:pt x="2314452" y="504233"/>
                  </a:lnTo>
                  <a:lnTo>
                    <a:pt x="2402361" y="26193"/>
                  </a:lnTo>
                  <a:close/>
                </a:path>
                <a:path w="2402840" h="746125" extrusionOk="0">
                  <a:moveTo>
                    <a:pt x="2285960" y="536975"/>
                  </a:moveTo>
                  <a:lnTo>
                    <a:pt x="1901443" y="536975"/>
                  </a:lnTo>
                  <a:lnTo>
                    <a:pt x="1888949" y="604916"/>
                  </a:lnTo>
                  <a:lnTo>
                    <a:pt x="2209380" y="604916"/>
                  </a:lnTo>
                  <a:lnTo>
                    <a:pt x="2184091" y="742434"/>
                  </a:lnTo>
                  <a:lnTo>
                    <a:pt x="2266487" y="742434"/>
                  </a:lnTo>
                  <a:lnTo>
                    <a:pt x="2300507" y="557439"/>
                  </a:lnTo>
                  <a:lnTo>
                    <a:pt x="2285960" y="536975"/>
                  </a:lnTo>
                  <a:close/>
                </a:path>
                <a:path w="2402840" h="746125" extrusionOk="0">
                  <a:moveTo>
                    <a:pt x="2247069" y="69577"/>
                  </a:moveTo>
                  <a:lnTo>
                    <a:pt x="1924974" y="69577"/>
                  </a:lnTo>
                  <a:lnTo>
                    <a:pt x="1913232" y="133425"/>
                  </a:lnTo>
                  <a:lnTo>
                    <a:pt x="2235327" y="133425"/>
                  </a:lnTo>
                  <a:lnTo>
                    <a:pt x="2247069" y="69577"/>
                  </a:lnTo>
                  <a:close/>
                </a:path>
                <a:path w="2402840" h="746125" extrusionOk="0">
                  <a:moveTo>
                    <a:pt x="2141679" y="0"/>
                  </a:moveTo>
                  <a:lnTo>
                    <a:pt x="2070934" y="0"/>
                  </a:lnTo>
                  <a:lnTo>
                    <a:pt x="2049817" y="69577"/>
                  </a:lnTo>
                  <a:lnTo>
                    <a:pt x="2134710" y="69577"/>
                  </a:lnTo>
                  <a:lnTo>
                    <a:pt x="2141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6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11548" y="4407693"/>
            <a:ext cx="2778025" cy="15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20"/>
          <p:cNvGrpSpPr/>
          <p:nvPr/>
        </p:nvGrpSpPr>
        <p:grpSpPr>
          <a:xfrm>
            <a:off x="6038899" y="1407576"/>
            <a:ext cx="4180061" cy="821115"/>
            <a:chOff x="6038899" y="1407576"/>
            <a:chExt cx="4180061" cy="821115"/>
          </a:xfrm>
        </p:grpSpPr>
        <p:pic>
          <p:nvPicPr>
            <p:cNvPr id="110" name="Google Shape;110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38899" y="1407576"/>
              <a:ext cx="4180061" cy="821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0"/>
            <p:cNvSpPr/>
            <p:nvPr/>
          </p:nvSpPr>
          <p:spPr>
            <a:xfrm>
              <a:off x="6108663" y="1407576"/>
              <a:ext cx="4005579" cy="720090"/>
            </a:xfrm>
            <a:custGeom>
              <a:avLst/>
              <a:gdLst/>
              <a:ahLst/>
              <a:cxnLst/>
              <a:rect l="l" t="t" r="r" b="b"/>
              <a:pathLst>
                <a:path w="4005579" h="720089" extrusionOk="0">
                  <a:moveTo>
                    <a:pt x="536985" y="547617"/>
                  </a:moveTo>
                  <a:lnTo>
                    <a:pt x="12644" y="547617"/>
                  </a:lnTo>
                  <a:lnTo>
                    <a:pt x="0" y="616376"/>
                  </a:lnTo>
                  <a:lnTo>
                    <a:pt x="524340" y="616376"/>
                  </a:lnTo>
                  <a:lnTo>
                    <a:pt x="536985" y="547617"/>
                  </a:lnTo>
                  <a:close/>
                </a:path>
                <a:path w="4005579" h="720089" extrusionOk="0">
                  <a:moveTo>
                    <a:pt x="530753" y="364259"/>
                  </a:moveTo>
                  <a:lnTo>
                    <a:pt x="88809" y="364259"/>
                  </a:lnTo>
                  <a:lnTo>
                    <a:pt x="76165" y="433018"/>
                  </a:lnTo>
                  <a:lnTo>
                    <a:pt x="518109" y="433018"/>
                  </a:lnTo>
                  <a:lnTo>
                    <a:pt x="530753" y="364259"/>
                  </a:lnTo>
                  <a:close/>
                </a:path>
                <a:path w="4005579" h="720089" extrusionOk="0">
                  <a:moveTo>
                    <a:pt x="282672" y="147340"/>
                  </a:moveTo>
                  <a:lnTo>
                    <a:pt x="202773" y="147340"/>
                  </a:lnTo>
                  <a:lnTo>
                    <a:pt x="162883" y="364259"/>
                  </a:lnTo>
                  <a:lnTo>
                    <a:pt x="242782" y="364259"/>
                  </a:lnTo>
                  <a:lnTo>
                    <a:pt x="282672" y="147340"/>
                  </a:lnTo>
                  <a:close/>
                </a:path>
                <a:path w="4005579" h="720089" extrusionOk="0">
                  <a:moveTo>
                    <a:pt x="492409" y="147340"/>
                  </a:moveTo>
                  <a:lnTo>
                    <a:pt x="413341" y="147340"/>
                  </a:lnTo>
                  <a:lnTo>
                    <a:pt x="373451" y="364259"/>
                  </a:lnTo>
                  <a:lnTo>
                    <a:pt x="452518" y="364259"/>
                  </a:lnTo>
                  <a:lnTo>
                    <a:pt x="492409" y="147340"/>
                  </a:lnTo>
                  <a:close/>
                </a:path>
                <a:path w="4005579" h="720089" extrusionOk="0">
                  <a:moveTo>
                    <a:pt x="581668" y="46657"/>
                  </a:moveTo>
                  <a:lnTo>
                    <a:pt x="153873" y="46657"/>
                  </a:lnTo>
                  <a:lnTo>
                    <a:pt x="141379" y="114598"/>
                  </a:lnTo>
                  <a:lnTo>
                    <a:pt x="569174" y="114598"/>
                  </a:lnTo>
                  <a:lnTo>
                    <a:pt x="581668" y="46657"/>
                  </a:lnTo>
                  <a:close/>
                </a:path>
                <a:path w="4005579" h="720089" extrusionOk="0">
                  <a:moveTo>
                    <a:pt x="1080855" y="555802"/>
                  </a:moveTo>
                  <a:lnTo>
                    <a:pt x="556514" y="555802"/>
                  </a:lnTo>
                  <a:lnTo>
                    <a:pt x="543870" y="624561"/>
                  </a:lnTo>
                  <a:lnTo>
                    <a:pt x="1068210" y="624561"/>
                  </a:lnTo>
                  <a:lnTo>
                    <a:pt x="1080855" y="555802"/>
                  </a:lnTo>
                  <a:close/>
                </a:path>
                <a:path w="4005579" h="720089" extrusionOk="0">
                  <a:moveTo>
                    <a:pt x="881214" y="433018"/>
                  </a:moveTo>
                  <a:lnTo>
                    <a:pt x="798817" y="433018"/>
                  </a:lnTo>
                  <a:lnTo>
                    <a:pt x="776238" y="555802"/>
                  </a:lnTo>
                  <a:lnTo>
                    <a:pt x="858634" y="555802"/>
                  </a:lnTo>
                  <a:lnTo>
                    <a:pt x="881214" y="433018"/>
                  </a:lnTo>
                  <a:close/>
                </a:path>
                <a:path w="4005579" h="720089" extrusionOk="0">
                  <a:moveTo>
                    <a:pt x="1031971" y="31105"/>
                  </a:moveTo>
                  <a:lnTo>
                    <a:pt x="720418" y="31105"/>
                  </a:lnTo>
                  <a:lnTo>
                    <a:pt x="707774" y="99864"/>
                  </a:lnTo>
                  <a:lnTo>
                    <a:pt x="1001849" y="99864"/>
                  </a:lnTo>
                  <a:lnTo>
                    <a:pt x="1004348" y="102865"/>
                  </a:lnTo>
                  <a:lnTo>
                    <a:pt x="991704" y="171624"/>
                  </a:lnTo>
                  <a:lnTo>
                    <a:pt x="989591" y="177081"/>
                  </a:lnTo>
                  <a:lnTo>
                    <a:pt x="986669" y="180901"/>
                  </a:lnTo>
                  <a:lnTo>
                    <a:pt x="984402" y="184176"/>
                  </a:lnTo>
                  <a:lnTo>
                    <a:pt x="980167" y="186086"/>
                  </a:lnTo>
                  <a:lnTo>
                    <a:pt x="973963" y="186631"/>
                  </a:lnTo>
                  <a:lnTo>
                    <a:pt x="716122" y="203821"/>
                  </a:lnTo>
                  <a:lnTo>
                    <a:pt x="707900" y="205254"/>
                  </a:lnTo>
                  <a:lnTo>
                    <a:pt x="682948" y="236564"/>
                  </a:lnTo>
                  <a:lnTo>
                    <a:pt x="655390" y="384723"/>
                  </a:lnTo>
                  <a:lnTo>
                    <a:pt x="659363" y="390555"/>
                  </a:lnTo>
                  <a:lnTo>
                    <a:pt x="691308" y="421354"/>
                  </a:lnTo>
                  <a:lnTo>
                    <a:pt x="706433" y="433018"/>
                  </a:lnTo>
                  <a:lnTo>
                    <a:pt x="1040180" y="433018"/>
                  </a:lnTo>
                  <a:lnTo>
                    <a:pt x="1052825" y="364259"/>
                  </a:lnTo>
                  <a:lnTo>
                    <a:pt x="741549" y="364259"/>
                  </a:lnTo>
                  <a:lnTo>
                    <a:pt x="756050" y="285404"/>
                  </a:lnTo>
                  <a:lnTo>
                    <a:pt x="757659" y="279674"/>
                  </a:lnTo>
                  <a:lnTo>
                    <a:pt x="759772" y="274217"/>
                  </a:lnTo>
                  <a:lnTo>
                    <a:pt x="761986" y="268215"/>
                  </a:lnTo>
                  <a:lnTo>
                    <a:pt x="767027" y="264940"/>
                  </a:lnTo>
                  <a:lnTo>
                    <a:pt x="1026078" y="247205"/>
                  </a:lnTo>
                  <a:lnTo>
                    <a:pt x="1035184" y="245772"/>
                  </a:lnTo>
                  <a:lnTo>
                    <a:pt x="1066319" y="211393"/>
                  </a:lnTo>
                  <a:lnTo>
                    <a:pt x="1086657" y="102865"/>
                  </a:lnTo>
                  <a:lnTo>
                    <a:pt x="1086993" y="98500"/>
                  </a:lnTo>
                  <a:lnTo>
                    <a:pt x="1086686" y="94134"/>
                  </a:lnTo>
                  <a:lnTo>
                    <a:pt x="1086934" y="89768"/>
                  </a:lnTo>
                  <a:lnTo>
                    <a:pt x="1084558" y="84584"/>
                  </a:lnTo>
                  <a:lnTo>
                    <a:pt x="1048652" y="41473"/>
                  </a:lnTo>
                  <a:lnTo>
                    <a:pt x="1044866" y="37926"/>
                  </a:lnTo>
                  <a:lnTo>
                    <a:pt x="1040929" y="35198"/>
                  </a:lnTo>
                  <a:lnTo>
                    <a:pt x="1037546" y="32469"/>
                  </a:lnTo>
                  <a:lnTo>
                    <a:pt x="1031971" y="31105"/>
                  </a:lnTo>
                  <a:close/>
                </a:path>
                <a:path w="4005579" h="720089" extrusionOk="0">
                  <a:moveTo>
                    <a:pt x="1626230" y="555802"/>
                  </a:moveTo>
                  <a:lnTo>
                    <a:pt x="1101890" y="555802"/>
                  </a:lnTo>
                  <a:lnTo>
                    <a:pt x="1089245" y="624561"/>
                  </a:lnTo>
                  <a:lnTo>
                    <a:pt x="1613586" y="624561"/>
                  </a:lnTo>
                  <a:lnTo>
                    <a:pt x="1626230" y="555802"/>
                  </a:lnTo>
                  <a:close/>
                </a:path>
                <a:path w="4005579" h="720089" extrusionOk="0">
                  <a:moveTo>
                    <a:pt x="1429998" y="437111"/>
                  </a:moveTo>
                  <a:lnTo>
                    <a:pt x="1345937" y="437111"/>
                  </a:lnTo>
                  <a:lnTo>
                    <a:pt x="1324110" y="555802"/>
                  </a:lnTo>
                  <a:lnTo>
                    <a:pt x="1408171" y="555802"/>
                  </a:lnTo>
                  <a:lnTo>
                    <a:pt x="1429998" y="437111"/>
                  </a:lnTo>
                  <a:close/>
                </a:path>
                <a:path w="4005579" h="720089" extrusionOk="0">
                  <a:moveTo>
                    <a:pt x="1647893" y="35198"/>
                  </a:moveTo>
                  <a:lnTo>
                    <a:pt x="1265874" y="35198"/>
                  </a:lnTo>
                  <a:lnTo>
                    <a:pt x="1201748" y="383905"/>
                  </a:lnTo>
                  <a:lnTo>
                    <a:pt x="1230683" y="416647"/>
                  </a:lnTo>
                  <a:lnTo>
                    <a:pt x="1268534" y="437111"/>
                  </a:lnTo>
                  <a:lnTo>
                    <a:pt x="1579809" y="437111"/>
                  </a:lnTo>
                  <a:lnTo>
                    <a:pt x="1592454" y="368352"/>
                  </a:lnTo>
                  <a:lnTo>
                    <a:pt x="1295327" y="368352"/>
                  </a:lnTo>
                  <a:lnTo>
                    <a:pt x="1291922" y="367260"/>
                  </a:lnTo>
                  <a:lnTo>
                    <a:pt x="1290104" y="365078"/>
                  </a:lnTo>
                  <a:lnTo>
                    <a:pt x="1288840" y="362895"/>
                  </a:lnTo>
                  <a:lnTo>
                    <a:pt x="1288761" y="358802"/>
                  </a:lnTo>
                  <a:lnTo>
                    <a:pt x="1305971" y="265213"/>
                  </a:lnTo>
                  <a:lnTo>
                    <a:pt x="1598936" y="265213"/>
                  </a:lnTo>
                  <a:lnTo>
                    <a:pt x="1611280" y="198091"/>
                  </a:lnTo>
                  <a:lnTo>
                    <a:pt x="1318315" y="198091"/>
                  </a:lnTo>
                  <a:lnTo>
                    <a:pt x="1335625" y="103957"/>
                  </a:lnTo>
                  <a:lnTo>
                    <a:pt x="1635249" y="103957"/>
                  </a:lnTo>
                  <a:lnTo>
                    <a:pt x="1647893" y="35198"/>
                  </a:lnTo>
                  <a:close/>
                </a:path>
                <a:path w="4005579" h="720089" extrusionOk="0">
                  <a:moveTo>
                    <a:pt x="2024394" y="39290"/>
                  </a:moveTo>
                  <a:lnTo>
                    <a:pt x="1758062" y="39290"/>
                  </a:lnTo>
                  <a:lnTo>
                    <a:pt x="1670755" y="514056"/>
                  </a:lnTo>
                  <a:lnTo>
                    <a:pt x="1699690" y="546798"/>
                  </a:lnTo>
                  <a:lnTo>
                    <a:pt x="1737541" y="567262"/>
                  </a:lnTo>
                  <a:lnTo>
                    <a:pt x="1967014" y="554984"/>
                  </a:lnTo>
                  <a:lnTo>
                    <a:pt x="1978454" y="492773"/>
                  </a:lnTo>
                  <a:lnTo>
                    <a:pt x="1766221" y="492773"/>
                  </a:lnTo>
                  <a:lnTo>
                    <a:pt x="1762765" y="491955"/>
                  </a:lnTo>
                  <a:lnTo>
                    <a:pt x="1758928" y="488680"/>
                  </a:lnTo>
                  <a:lnTo>
                    <a:pt x="1758521" y="484860"/>
                  </a:lnTo>
                  <a:lnTo>
                    <a:pt x="1788376" y="322512"/>
                  </a:lnTo>
                  <a:lnTo>
                    <a:pt x="1963988" y="322512"/>
                  </a:lnTo>
                  <a:lnTo>
                    <a:pt x="1976633" y="253753"/>
                  </a:lnTo>
                  <a:lnTo>
                    <a:pt x="1801020" y="253753"/>
                  </a:lnTo>
                  <a:lnTo>
                    <a:pt x="1827814" y="108050"/>
                  </a:lnTo>
                  <a:lnTo>
                    <a:pt x="2011750" y="108050"/>
                  </a:lnTo>
                  <a:lnTo>
                    <a:pt x="2024394" y="39290"/>
                  </a:lnTo>
                  <a:close/>
                </a:path>
                <a:path w="4005579" h="720089" extrusionOk="0">
                  <a:moveTo>
                    <a:pt x="1978755" y="491136"/>
                  </a:moveTo>
                  <a:lnTo>
                    <a:pt x="1771214" y="492773"/>
                  </a:lnTo>
                  <a:lnTo>
                    <a:pt x="1978454" y="492773"/>
                  </a:lnTo>
                  <a:lnTo>
                    <a:pt x="1978755" y="491136"/>
                  </a:lnTo>
                  <a:close/>
                </a:path>
                <a:path w="4005579" h="720089" extrusionOk="0">
                  <a:moveTo>
                    <a:pt x="2197244" y="0"/>
                  </a:moveTo>
                  <a:lnTo>
                    <a:pt x="2114848" y="0"/>
                  </a:lnTo>
                  <a:lnTo>
                    <a:pt x="1982533" y="719514"/>
                  </a:lnTo>
                  <a:lnTo>
                    <a:pt x="2064929" y="719514"/>
                  </a:lnTo>
                  <a:lnTo>
                    <a:pt x="2137183" y="326605"/>
                  </a:lnTo>
                  <a:lnTo>
                    <a:pt x="2232064" y="326605"/>
                  </a:lnTo>
                  <a:lnTo>
                    <a:pt x="2245160" y="255390"/>
                  </a:lnTo>
                  <a:lnTo>
                    <a:pt x="2150279" y="255390"/>
                  </a:lnTo>
                  <a:lnTo>
                    <a:pt x="2197244" y="0"/>
                  </a:lnTo>
                  <a:close/>
                </a:path>
                <a:path w="4005579" h="720089" extrusionOk="0">
                  <a:moveTo>
                    <a:pt x="2770625" y="0"/>
                  </a:moveTo>
                  <a:lnTo>
                    <a:pt x="2688229" y="0"/>
                  </a:lnTo>
                  <a:lnTo>
                    <a:pt x="2616125" y="392090"/>
                  </a:lnTo>
                  <a:lnTo>
                    <a:pt x="2698522" y="392090"/>
                  </a:lnTo>
                  <a:lnTo>
                    <a:pt x="2770625" y="0"/>
                  </a:lnTo>
                  <a:close/>
                </a:path>
                <a:path w="4005579" h="720089" extrusionOk="0">
                  <a:moveTo>
                    <a:pt x="2373062" y="433018"/>
                  </a:moveTo>
                  <a:lnTo>
                    <a:pt x="2292330" y="433018"/>
                  </a:lnTo>
                  <a:lnTo>
                    <a:pt x="2250934" y="658122"/>
                  </a:lnTo>
                  <a:lnTo>
                    <a:pt x="2253107" y="661397"/>
                  </a:lnTo>
                  <a:lnTo>
                    <a:pt x="2256238" y="665489"/>
                  </a:lnTo>
                  <a:lnTo>
                    <a:pt x="2260328" y="670401"/>
                  </a:lnTo>
                  <a:lnTo>
                    <a:pt x="2264319" y="675858"/>
                  </a:lnTo>
                  <a:lnTo>
                    <a:pt x="2268636" y="681042"/>
                  </a:lnTo>
                  <a:lnTo>
                    <a:pt x="2273282" y="685953"/>
                  </a:lnTo>
                  <a:lnTo>
                    <a:pt x="2277827" y="691411"/>
                  </a:lnTo>
                  <a:lnTo>
                    <a:pt x="2282472" y="696322"/>
                  </a:lnTo>
                  <a:lnTo>
                    <a:pt x="2287218" y="700688"/>
                  </a:lnTo>
                  <a:lnTo>
                    <a:pt x="2291863" y="705599"/>
                  </a:lnTo>
                  <a:lnTo>
                    <a:pt x="2295927" y="709146"/>
                  </a:lnTo>
                  <a:lnTo>
                    <a:pt x="2299410" y="711329"/>
                  </a:lnTo>
                  <a:lnTo>
                    <a:pt x="2635654" y="711329"/>
                  </a:lnTo>
                  <a:lnTo>
                    <a:pt x="2647997" y="644207"/>
                  </a:lnTo>
                  <a:lnTo>
                    <a:pt x="2342548" y="644207"/>
                  </a:lnTo>
                  <a:lnTo>
                    <a:pt x="2339142" y="643115"/>
                  </a:lnTo>
                  <a:lnTo>
                    <a:pt x="2337324" y="640933"/>
                  </a:lnTo>
                  <a:lnTo>
                    <a:pt x="2336061" y="638750"/>
                  </a:lnTo>
                  <a:lnTo>
                    <a:pt x="2335981" y="634657"/>
                  </a:lnTo>
                  <a:lnTo>
                    <a:pt x="2346117" y="579541"/>
                  </a:lnTo>
                  <a:lnTo>
                    <a:pt x="2659889" y="579541"/>
                  </a:lnTo>
                  <a:lnTo>
                    <a:pt x="2672082" y="513237"/>
                  </a:lnTo>
                  <a:lnTo>
                    <a:pt x="2358310" y="513237"/>
                  </a:lnTo>
                  <a:lnTo>
                    <a:pt x="2373062" y="433018"/>
                  </a:lnTo>
                  <a:close/>
                </a:path>
                <a:path w="4005579" h="720089" extrusionOk="0">
                  <a:moveTo>
                    <a:pt x="2659889" y="579541"/>
                  </a:moveTo>
                  <a:lnTo>
                    <a:pt x="2577493" y="579541"/>
                  </a:lnTo>
                  <a:lnTo>
                    <a:pt x="2565601" y="644207"/>
                  </a:lnTo>
                  <a:lnTo>
                    <a:pt x="2647997" y="644207"/>
                  </a:lnTo>
                  <a:lnTo>
                    <a:pt x="2659889" y="579541"/>
                  </a:lnTo>
                  <a:close/>
                </a:path>
                <a:path w="4005579" h="720089" extrusionOk="0">
                  <a:moveTo>
                    <a:pt x="2686834" y="433018"/>
                  </a:moveTo>
                  <a:lnTo>
                    <a:pt x="2604437" y="433018"/>
                  </a:lnTo>
                  <a:lnTo>
                    <a:pt x="2589686" y="513237"/>
                  </a:lnTo>
                  <a:lnTo>
                    <a:pt x="2672082" y="513237"/>
                  </a:lnTo>
                  <a:lnTo>
                    <a:pt x="2686834" y="433018"/>
                  </a:lnTo>
                  <a:close/>
                </a:path>
                <a:path w="4005579" h="720089" extrusionOk="0">
                  <a:moveTo>
                    <a:pt x="2485319" y="17189"/>
                  </a:moveTo>
                  <a:lnTo>
                    <a:pt x="2420400" y="17189"/>
                  </a:lnTo>
                  <a:lnTo>
                    <a:pt x="2396493" y="18775"/>
                  </a:lnTo>
                  <a:lnTo>
                    <a:pt x="2355042" y="31463"/>
                  </a:lnTo>
                  <a:lnTo>
                    <a:pt x="2322503" y="56787"/>
                  </a:lnTo>
                  <a:lnTo>
                    <a:pt x="2301430" y="94441"/>
                  </a:lnTo>
                  <a:lnTo>
                    <a:pt x="2268257" y="265213"/>
                  </a:lnTo>
                  <a:lnTo>
                    <a:pt x="2265717" y="288645"/>
                  </a:lnTo>
                  <a:lnTo>
                    <a:pt x="2267279" y="309006"/>
                  </a:lnTo>
                  <a:lnTo>
                    <a:pt x="2296166" y="351623"/>
                  </a:lnTo>
                  <a:lnTo>
                    <a:pt x="2332950" y="364310"/>
                  </a:lnTo>
                  <a:lnTo>
                    <a:pt x="2356275" y="365896"/>
                  </a:lnTo>
                  <a:lnTo>
                    <a:pt x="2421193" y="365896"/>
                  </a:lnTo>
                  <a:lnTo>
                    <a:pt x="2466887" y="359552"/>
                  </a:lnTo>
                  <a:lnTo>
                    <a:pt x="2504095" y="340521"/>
                  </a:lnTo>
                  <a:lnTo>
                    <a:pt x="2531113" y="309006"/>
                  </a:lnTo>
                  <a:lnTo>
                    <a:pt x="2536389" y="297137"/>
                  </a:lnTo>
                  <a:lnTo>
                    <a:pt x="2380571" y="297137"/>
                  </a:lnTo>
                  <a:lnTo>
                    <a:pt x="2370739" y="296574"/>
                  </a:lnTo>
                  <a:lnTo>
                    <a:pt x="2350073" y="270636"/>
                  </a:lnTo>
                  <a:lnTo>
                    <a:pt x="2350750" y="265213"/>
                  </a:lnTo>
                  <a:lnTo>
                    <a:pt x="2379455" y="108595"/>
                  </a:lnTo>
                  <a:lnTo>
                    <a:pt x="2419408" y="85948"/>
                  </a:lnTo>
                  <a:lnTo>
                    <a:pt x="2575225" y="85948"/>
                  </a:lnTo>
                  <a:lnTo>
                    <a:pt x="2574315" y="74079"/>
                  </a:lnTo>
                  <a:lnTo>
                    <a:pt x="2545427" y="31463"/>
                  </a:lnTo>
                  <a:lnTo>
                    <a:pt x="2508643" y="18775"/>
                  </a:lnTo>
                  <a:lnTo>
                    <a:pt x="2485319" y="17189"/>
                  </a:lnTo>
                  <a:close/>
                </a:path>
                <a:path w="4005579" h="720089" extrusionOk="0">
                  <a:moveTo>
                    <a:pt x="2575225" y="85948"/>
                  </a:moveTo>
                  <a:lnTo>
                    <a:pt x="2461022" y="85948"/>
                  </a:lnTo>
                  <a:lnTo>
                    <a:pt x="2470793" y="86562"/>
                  </a:lnTo>
                  <a:lnTo>
                    <a:pt x="2478465" y="88404"/>
                  </a:lnTo>
                  <a:lnTo>
                    <a:pt x="2484038" y="91474"/>
                  </a:lnTo>
                  <a:lnTo>
                    <a:pt x="2487514" y="95771"/>
                  </a:lnTo>
                  <a:lnTo>
                    <a:pt x="2491403" y="101774"/>
                  </a:lnTo>
                  <a:lnTo>
                    <a:pt x="2492445" y="109687"/>
                  </a:lnTo>
                  <a:lnTo>
                    <a:pt x="2463736" y="265213"/>
                  </a:lnTo>
                  <a:lnTo>
                    <a:pt x="2432173" y="296574"/>
                  </a:lnTo>
                  <a:lnTo>
                    <a:pt x="2422186" y="297137"/>
                  </a:lnTo>
                  <a:lnTo>
                    <a:pt x="2536389" y="297137"/>
                  </a:lnTo>
                  <a:lnTo>
                    <a:pt x="2540164" y="288645"/>
                  </a:lnTo>
                  <a:lnTo>
                    <a:pt x="2546241" y="265213"/>
                  </a:lnTo>
                  <a:lnTo>
                    <a:pt x="2573336" y="117872"/>
                  </a:lnTo>
                  <a:lnTo>
                    <a:pt x="2575877" y="94441"/>
                  </a:lnTo>
                  <a:lnTo>
                    <a:pt x="2575225" y="85948"/>
                  </a:lnTo>
                  <a:close/>
                </a:path>
                <a:path w="4005579" h="720089" extrusionOk="0">
                  <a:moveTo>
                    <a:pt x="3451648" y="339702"/>
                  </a:moveTo>
                  <a:lnTo>
                    <a:pt x="2927307" y="339702"/>
                  </a:lnTo>
                  <a:lnTo>
                    <a:pt x="2914663" y="408461"/>
                  </a:lnTo>
                  <a:lnTo>
                    <a:pt x="3439003" y="408461"/>
                  </a:lnTo>
                  <a:lnTo>
                    <a:pt x="3451648" y="339702"/>
                  </a:lnTo>
                  <a:close/>
                </a:path>
                <a:path w="4005579" h="720089" extrusionOk="0">
                  <a:moveTo>
                    <a:pt x="3245472" y="266032"/>
                  </a:moveTo>
                  <a:lnTo>
                    <a:pt x="3161411" y="266032"/>
                  </a:lnTo>
                  <a:lnTo>
                    <a:pt x="3147863" y="339702"/>
                  </a:lnTo>
                  <a:lnTo>
                    <a:pt x="3231924" y="339702"/>
                  </a:lnTo>
                  <a:lnTo>
                    <a:pt x="3245472" y="266032"/>
                  </a:lnTo>
                  <a:close/>
                </a:path>
                <a:path w="4005579" h="720089" extrusionOk="0">
                  <a:moveTo>
                    <a:pt x="3369745" y="17189"/>
                  </a:moveTo>
                  <a:lnTo>
                    <a:pt x="3052366" y="17189"/>
                  </a:lnTo>
                  <a:lnTo>
                    <a:pt x="3016239" y="213644"/>
                  </a:lnTo>
                  <a:lnTo>
                    <a:pt x="3043430" y="242293"/>
                  </a:lnTo>
                  <a:lnTo>
                    <a:pt x="3075685" y="266032"/>
                  </a:lnTo>
                  <a:lnTo>
                    <a:pt x="3384741" y="266032"/>
                  </a:lnTo>
                  <a:lnTo>
                    <a:pt x="3390591" y="264395"/>
                  </a:lnTo>
                  <a:lnTo>
                    <a:pt x="3398453" y="257846"/>
                  </a:lnTo>
                  <a:lnTo>
                    <a:pt x="3401322" y="251298"/>
                  </a:lnTo>
                  <a:lnTo>
                    <a:pt x="3411257" y="197273"/>
                  </a:lnTo>
                  <a:lnTo>
                    <a:pt x="3110801" y="197273"/>
                  </a:lnTo>
                  <a:lnTo>
                    <a:pt x="3107395" y="196181"/>
                  </a:lnTo>
                  <a:lnTo>
                    <a:pt x="3103759" y="191816"/>
                  </a:lnTo>
                  <a:lnTo>
                    <a:pt x="3103402" y="187723"/>
                  </a:lnTo>
                  <a:lnTo>
                    <a:pt x="3122118" y="85948"/>
                  </a:lnTo>
                  <a:lnTo>
                    <a:pt x="3430442" y="85948"/>
                  </a:lnTo>
                  <a:lnTo>
                    <a:pt x="3430542" y="84857"/>
                  </a:lnTo>
                  <a:lnTo>
                    <a:pt x="3427635" y="78036"/>
                  </a:lnTo>
                  <a:lnTo>
                    <a:pt x="3421272" y="70396"/>
                  </a:lnTo>
                  <a:lnTo>
                    <a:pt x="3391576" y="32742"/>
                  </a:lnTo>
                  <a:lnTo>
                    <a:pt x="3387940" y="28376"/>
                  </a:lnTo>
                  <a:lnTo>
                    <a:pt x="3383876" y="24829"/>
                  </a:lnTo>
                  <a:lnTo>
                    <a:pt x="3379384" y="22101"/>
                  </a:lnTo>
                  <a:lnTo>
                    <a:pt x="3375547" y="18826"/>
                  </a:lnTo>
                  <a:lnTo>
                    <a:pt x="3369745" y="17189"/>
                  </a:lnTo>
                  <a:close/>
                </a:path>
                <a:path w="4005579" h="720089" extrusionOk="0">
                  <a:moveTo>
                    <a:pt x="3430442" y="85948"/>
                  </a:moveTo>
                  <a:lnTo>
                    <a:pt x="3339900" y="85948"/>
                  </a:lnTo>
                  <a:lnTo>
                    <a:pt x="3342801" y="86767"/>
                  </a:lnTo>
                  <a:lnTo>
                    <a:pt x="3344719" y="88404"/>
                  </a:lnTo>
                  <a:lnTo>
                    <a:pt x="3347293" y="89496"/>
                  </a:lnTo>
                  <a:lnTo>
                    <a:pt x="3348128" y="92497"/>
                  </a:lnTo>
                  <a:lnTo>
                    <a:pt x="3328861" y="197273"/>
                  </a:lnTo>
                  <a:lnTo>
                    <a:pt x="3411257" y="197273"/>
                  </a:lnTo>
                  <a:lnTo>
                    <a:pt x="3428618" y="102865"/>
                  </a:lnTo>
                  <a:lnTo>
                    <a:pt x="3429444" y="96863"/>
                  </a:lnTo>
                  <a:lnTo>
                    <a:pt x="3430442" y="85948"/>
                  </a:lnTo>
                  <a:close/>
                </a:path>
                <a:path w="4005579" h="720089" extrusionOk="0">
                  <a:moveTo>
                    <a:pt x="3349169" y="462486"/>
                  </a:moveTo>
                  <a:lnTo>
                    <a:pt x="2964652" y="462486"/>
                  </a:lnTo>
                  <a:lnTo>
                    <a:pt x="2952158" y="530427"/>
                  </a:lnTo>
                  <a:lnTo>
                    <a:pt x="3272589" y="530427"/>
                  </a:lnTo>
                  <a:lnTo>
                    <a:pt x="3239924" y="708055"/>
                  </a:lnTo>
                  <a:lnTo>
                    <a:pt x="3322320" y="708055"/>
                  </a:lnTo>
                  <a:lnTo>
                    <a:pt x="3363716" y="482950"/>
                  </a:lnTo>
                  <a:lnTo>
                    <a:pt x="3349169" y="462486"/>
                  </a:lnTo>
                  <a:close/>
                </a:path>
                <a:path w="4005579" h="720089" extrusionOk="0">
                  <a:moveTo>
                    <a:pt x="3960084" y="323331"/>
                  </a:moveTo>
                  <a:lnTo>
                    <a:pt x="3518140" y="323331"/>
                  </a:lnTo>
                  <a:lnTo>
                    <a:pt x="3505495" y="392090"/>
                  </a:lnTo>
                  <a:lnTo>
                    <a:pt x="3947440" y="392090"/>
                  </a:lnTo>
                  <a:lnTo>
                    <a:pt x="3960084" y="323331"/>
                  </a:lnTo>
                  <a:close/>
                </a:path>
                <a:path w="4005579" h="720089" extrusionOk="0">
                  <a:moveTo>
                    <a:pt x="3705982" y="139155"/>
                  </a:moveTo>
                  <a:lnTo>
                    <a:pt x="3626083" y="139155"/>
                  </a:lnTo>
                  <a:lnTo>
                    <a:pt x="3592214" y="323331"/>
                  </a:lnTo>
                  <a:lnTo>
                    <a:pt x="3672113" y="323331"/>
                  </a:lnTo>
                  <a:lnTo>
                    <a:pt x="3705982" y="139155"/>
                  </a:lnTo>
                  <a:close/>
                </a:path>
                <a:path w="4005579" h="720089" extrusionOk="0">
                  <a:moveTo>
                    <a:pt x="3915718" y="139155"/>
                  </a:moveTo>
                  <a:lnTo>
                    <a:pt x="3836651" y="139155"/>
                  </a:lnTo>
                  <a:lnTo>
                    <a:pt x="3802782" y="323331"/>
                  </a:lnTo>
                  <a:lnTo>
                    <a:pt x="3881849" y="323331"/>
                  </a:lnTo>
                  <a:lnTo>
                    <a:pt x="3915718" y="139155"/>
                  </a:lnTo>
                  <a:close/>
                </a:path>
                <a:path w="4005579" h="720089" extrusionOk="0">
                  <a:moveTo>
                    <a:pt x="3957133" y="556621"/>
                  </a:moveTo>
                  <a:lnTo>
                    <a:pt x="3432792" y="556621"/>
                  </a:lnTo>
                  <a:lnTo>
                    <a:pt x="3420298" y="624561"/>
                  </a:lnTo>
                  <a:lnTo>
                    <a:pt x="3944639" y="624561"/>
                  </a:lnTo>
                  <a:lnTo>
                    <a:pt x="3957133" y="556621"/>
                  </a:lnTo>
                  <a:close/>
                </a:path>
                <a:path w="4005579" h="720089" extrusionOk="0">
                  <a:moveTo>
                    <a:pt x="3569386" y="424833"/>
                  </a:moveTo>
                  <a:lnTo>
                    <a:pt x="3545151" y="556621"/>
                  </a:lnTo>
                  <a:lnTo>
                    <a:pt x="3629212" y="556621"/>
                  </a:lnTo>
                  <a:lnTo>
                    <a:pt x="3653146" y="426470"/>
                  </a:lnTo>
                  <a:lnTo>
                    <a:pt x="3569386" y="424833"/>
                  </a:lnTo>
                  <a:close/>
                </a:path>
                <a:path w="4005579" h="720089" extrusionOk="0">
                  <a:moveTo>
                    <a:pt x="3868177" y="424833"/>
                  </a:moveTo>
                  <a:lnTo>
                    <a:pt x="3783815" y="426470"/>
                  </a:lnTo>
                  <a:lnTo>
                    <a:pt x="3759881" y="556621"/>
                  </a:lnTo>
                  <a:lnTo>
                    <a:pt x="3843942" y="556621"/>
                  </a:lnTo>
                  <a:lnTo>
                    <a:pt x="3868177" y="424833"/>
                  </a:lnTo>
                  <a:close/>
                </a:path>
                <a:path w="4005579" h="720089" extrusionOk="0">
                  <a:moveTo>
                    <a:pt x="4004978" y="38472"/>
                  </a:moveTo>
                  <a:lnTo>
                    <a:pt x="3577182" y="38472"/>
                  </a:lnTo>
                  <a:lnTo>
                    <a:pt x="3564688" y="106412"/>
                  </a:lnTo>
                  <a:lnTo>
                    <a:pt x="3992484" y="106412"/>
                  </a:lnTo>
                  <a:lnTo>
                    <a:pt x="4004978" y="384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0"/>
          <p:cNvGrpSpPr/>
          <p:nvPr/>
        </p:nvGrpSpPr>
        <p:grpSpPr>
          <a:xfrm>
            <a:off x="7009854" y="8893578"/>
            <a:ext cx="2208311" cy="574371"/>
            <a:chOff x="7009854" y="8893578"/>
            <a:chExt cx="2208311" cy="574371"/>
          </a:xfrm>
        </p:grpSpPr>
        <p:pic>
          <p:nvPicPr>
            <p:cNvPr id="113" name="Google Shape;113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09854" y="8893578"/>
              <a:ext cx="2208311" cy="574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0">
              <a:hlinkClick r:id="rId5"/>
            </p:cNvPr>
            <p:cNvSpPr/>
            <p:nvPr/>
          </p:nvSpPr>
          <p:spPr>
            <a:xfrm>
              <a:off x="7040742" y="8893578"/>
              <a:ext cx="2123440" cy="513080"/>
            </a:xfrm>
            <a:custGeom>
              <a:avLst/>
              <a:gdLst/>
              <a:ahLst/>
              <a:cxnLst/>
              <a:rect l="l" t="t" r="r" b="b"/>
              <a:pathLst>
                <a:path w="2123440" h="513079" extrusionOk="0">
                  <a:moveTo>
                    <a:pt x="331909" y="995"/>
                  </a:moveTo>
                  <a:lnTo>
                    <a:pt x="283331" y="995"/>
                  </a:lnTo>
                  <a:lnTo>
                    <a:pt x="253405" y="163733"/>
                  </a:lnTo>
                  <a:lnTo>
                    <a:pt x="215453" y="163733"/>
                  </a:lnTo>
                  <a:lnTo>
                    <a:pt x="207766" y="205538"/>
                  </a:lnTo>
                  <a:lnTo>
                    <a:pt x="245717" y="205538"/>
                  </a:lnTo>
                  <a:lnTo>
                    <a:pt x="204350" y="430485"/>
                  </a:lnTo>
                  <a:lnTo>
                    <a:pt x="252928" y="430485"/>
                  </a:lnTo>
                  <a:lnTo>
                    <a:pt x="331909" y="995"/>
                  </a:lnTo>
                  <a:close/>
                </a:path>
                <a:path w="2123440" h="513079" extrusionOk="0">
                  <a:moveTo>
                    <a:pt x="188713" y="23888"/>
                  </a:moveTo>
                  <a:lnTo>
                    <a:pt x="111124" y="23888"/>
                  </a:lnTo>
                  <a:lnTo>
                    <a:pt x="103436" y="65692"/>
                  </a:lnTo>
                  <a:lnTo>
                    <a:pt x="170399" y="65692"/>
                  </a:lnTo>
                  <a:lnTo>
                    <a:pt x="171919" y="67517"/>
                  </a:lnTo>
                  <a:lnTo>
                    <a:pt x="155903" y="154609"/>
                  </a:lnTo>
                  <a:lnTo>
                    <a:pt x="145117" y="163733"/>
                  </a:lnTo>
                  <a:lnTo>
                    <a:pt x="89504" y="181815"/>
                  </a:lnTo>
                  <a:lnTo>
                    <a:pt x="85780" y="184636"/>
                  </a:lnTo>
                  <a:lnTo>
                    <a:pt x="83361" y="188617"/>
                  </a:lnTo>
                  <a:lnTo>
                    <a:pt x="81003" y="192267"/>
                  </a:lnTo>
                  <a:lnTo>
                    <a:pt x="79214" y="197409"/>
                  </a:lnTo>
                  <a:lnTo>
                    <a:pt x="56762" y="319505"/>
                  </a:lnTo>
                  <a:lnTo>
                    <a:pt x="59618" y="324149"/>
                  </a:lnTo>
                  <a:lnTo>
                    <a:pt x="87795" y="348867"/>
                  </a:lnTo>
                  <a:lnTo>
                    <a:pt x="191615" y="342895"/>
                  </a:lnTo>
                  <a:lnTo>
                    <a:pt x="198113" y="307560"/>
                  </a:lnTo>
                  <a:lnTo>
                    <a:pt x="109054" y="307560"/>
                  </a:lnTo>
                  <a:lnTo>
                    <a:pt x="125100" y="220302"/>
                  </a:lnTo>
                  <a:lnTo>
                    <a:pt x="126017" y="217150"/>
                  </a:lnTo>
                  <a:lnTo>
                    <a:pt x="127180" y="214496"/>
                  </a:lnTo>
                  <a:lnTo>
                    <a:pt x="128404" y="211510"/>
                  </a:lnTo>
                  <a:lnTo>
                    <a:pt x="131530" y="209187"/>
                  </a:lnTo>
                  <a:lnTo>
                    <a:pt x="136557" y="207528"/>
                  </a:lnTo>
                  <a:lnTo>
                    <a:pt x="188754" y="192432"/>
                  </a:lnTo>
                  <a:lnTo>
                    <a:pt x="193153" y="189612"/>
                  </a:lnTo>
                  <a:lnTo>
                    <a:pt x="196246" y="185631"/>
                  </a:lnTo>
                  <a:lnTo>
                    <a:pt x="199677" y="181650"/>
                  </a:lnTo>
                  <a:lnTo>
                    <a:pt x="202186" y="175346"/>
                  </a:lnTo>
                  <a:lnTo>
                    <a:pt x="221961" y="67517"/>
                  </a:lnTo>
                  <a:lnTo>
                    <a:pt x="222166" y="64863"/>
                  </a:lnTo>
                  <a:lnTo>
                    <a:pt x="221979" y="62208"/>
                  </a:lnTo>
                  <a:lnTo>
                    <a:pt x="222130" y="59554"/>
                  </a:lnTo>
                  <a:lnTo>
                    <a:pt x="220685" y="56402"/>
                  </a:lnTo>
                  <a:lnTo>
                    <a:pt x="198855" y="30192"/>
                  </a:lnTo>
                  <a:lnTo>
                    <a:pt x="196553" y="28035"/>
                  </a:lnTo>
                  <a:lnTo>
                    <a:pt x="194159" y="26376"/>
                  </a:lnTo>
                  <a:lnTo>
                    <a:pt x="192103" y="24717"/>
                  </a:lnTo>
                  <a:lnTo>
                    <a:pt x="188713" y="23888"/>
                  </a:lnTo>
                  <a:close/>
                </a:path>
                <a:path w="2123440" h="513079" extrusionOk="0">
                  <a:moveTo>
                    <a:pt x="407995" y="0"/>
                  </a:moveTo>
                  <a:lnTo>
                    <a:pt x="357899" y="0"/>
                  </a:lnTo>
                  <a:lnTo>
                    <a:pt x="277454" y="437453"/>
                  </a:lnTo>
                  <a:lnTo>
                    <a:pt x="327549" y="437453"/>
                  </a:lnTo>
                  <a:lnTo>
                    <a:pt x="407995" y="0"/>
                  </a:lnTo>
                  <a:close/>
                </a:path>
                <a:path w="2123440" h="513079" extrusionOk="0">
                  <a:moveTo>
                    <a:pt x="726239" y="0"/>
                  </a:moveTo>
                  <a:lnTo>
                    <a:pt x="676144" y="0"/>
                  </a:lnTo>
                  <a:lnTo>
                    <a:pt x="648688" y="149301"/>
                  </a:lnTo>
                  <a:lnTo>
                    <a:pt x="603147" y="149301"/>
                  </a:lnTo>
                  <a:lnTo>
                    <a:pt x="595276" y="192101"/>
                  </a:lnTo>
                  <a:lnTo>
                    <a:pt x="640817" y="192101"/>
                  </a:lnTo>
                  <a:lnTo>
                    <a:pt x="595698" y="437453"/>
                  </a:lnTo>
                  <a:lnTo>
                    <a:pt x="645794" y="437453"/>
                  </a:lnTo>
                  <a:lnTo>
                    <a:pt x="726239" y="0"/>
                  </a:lnTo>
                  <a:close/>
                </a:path>
                <a:path w="2123440" h="513079" extrusionOk="0">
                  <a:moveTo>
                    <a:pt x="598663" y="80125"/>
                  </a:moveTo>
                  <a:lnTo>
                    <a:pt x="550592" y="80125"/>
                  </a:lnTo>
                  <a:lnTo>
                    <a:pt x="509133" y="305570"/>
                  </a:lnTo>
                  <a:lnTo>
                    <a:pt x="383135" y="305570"/>
                  </a:lnTo>
                  <a:lnTo>
                    <a:pt x="375905" y="344886"/>
                  </a:lnTo>
                  <a:lnTo>
                    <a:pt x="465470" y="344886"/>
                  </a:lnTo>
                  <a:lnTo>
                    <a:pt x="508756" y="343393"/>
                  </a:lnTo>
                  <a:lnTo>
                    <a:pt x="588793" y="337421"/>
                  </a:lnTo>
                  <a:lnTo>
                    <a:pt x="594925" y="304077"/>
                  </a:lnTo>
                  <a:lnTo>
                    <a:pt x="557480" y="304077"/>
                  </a:lnTo>
                  <a:lnTo>
                    <a:pt x="598663" y="80125"/>
                  </a:lnTo>
                  <a:close/>
                </a:path>
                <a:path w="2123440" h="513079" extrusionOk="0">
                  <a:moveTo>
                    <a:pt x="508086" y="80125"/>
                  </a:moveTo>
                  <a:lnTo>
                    <a:pt x="459509" y="80125"/>
                  </a:lnTo>
                  <a:lnTo>
                    <a:pt x="418050" y="305570"/>
                  </a:lnTo>
                  <a:lnTo>
                    <a:pt x="466628" y="305570"/>
                  </a:lnTo>
                  <a:lnTo>
                    <a:pt x="508086" y="80125"/>
                  </a:lnTo>
                  <a:close/>
                </a:path>
                <a:path w="2123440" h="513079" extrusionOk="0">
                  <a:moveTo>
                    <a:pt x="595199" y="302584"/>
                  </a:moveTo>
                  <a:lnTo>
                    <a:pt x="575282" y="303579"/>
                  </a:lnTo>
                  <a:lnTo>
                    <a:pt x="569209" y="303579"/>
                  </a:lnTo>
                  <a:lnTo>
                    <a:pt x="563275" y="303745"/>
                  </a:lnTo>
                  <a:lnTo>
                    <a:pt x="557480" y="304077"/>
                  </a:lnTo>
                  <a:lnTo>
                    <a:pt x="594925" y="304077"/>
                  </a:lnTo>
                  <a:lnTo>
                    <a:pt x="595199" y="302584"/>
                  </a:lnTo>
                  <a:close/>
                </a:path>
                <a:path w="2123440" h="513079" extrusionOk="0">
                  <a:moveTo>
                    <a:pt x="642354" y="21399"/>
                  </a:moveTo>
                  <a:lnTo>
                    <a:pt x="439441" y="21399"/>
                  </a:lnTo>
                  <a:lnTo>
                    <a:pt x="432302" y="60218"/>
                  </a:lnTo>
                  <a:lnTo>
                    <a:pt x="635215" y="60218"/>
                  </a:lnTo>
                  <a:lnTo>
                    <a:pt x="642354" y="21399"/>
                  </a:lnTo>
                  <a:close/>
                </a:path>
                <a:path w="2123440" h="513079" extrusionOk="0">
                  <a:moveTo>
                    <a:pt x="794861" y="304077"/>
                  </a:moveTo>
                  <a:lnTo>
                    <a:pt x="744259" y="304077"/>
                  </a:lnTo>
                  <a:lnTo>
                    <a:pt x="726596" y="400127"/>
                  </a:lnTo>
                  <a:lnTo>
                    <a:pt x="755258" y="427250"/>
                  </a:lnTo>
                  <a:lnTo>
                    <a:pt x="767201" y="432476"/>
                  </a:lnTo>
                  <a:lnTo>
                    <a:pt x="963535" y="432476"/>
                  </a:lnTo>
                  <a:lnTo>
                    <a:pt x="971223" y="390672"/>
                  </a:lnTo>
                  <a:lnTo>
                    <a:pt x="783996" y="390672"/>
                  </a:lnTo>
                  <a:lnTo>
                    <a:pt x="781926" y="390008"/>
                  </a:lnTo>
                  <a:lnTo>
                    <a:pt x="780820" y="388681"/>
                  </a:lnTo>
                  <a:lnTo>
                    <a:pt x="780052" y="387354"/>
                  </a:lnTo>
                  <a:lnTo>
                    <a:pt x="780004" y="384865"/>
                  </a:lnTo>
                  <a:lnTo>
                    <a:pt x="794861" y="304077"/>
                  </a:lnTo>
                  <a:close/>
                </a:path>
                <a:path w="2123440" h="513079" extrusionOk="0">
                  <a:moveTo>
                    <a:pt x="1034969" y="0"/>
                  </a:moveTo>
                  <a:lnTo>
                    <a:pt x="984873" y="0"/>
                  </a:lnTo>
                  <a:lnTo>
                    <a:pt x="965014" y="107994"/>
                  </a:lnTo>
                  <a:lnTo>
                    <a:pt x="909858" y="107994"/>
                  </a:lnTo>
                  <a:lnTo>
                    <a:pt x="901804" y="151789"/>
                  </a:lnTo>
                  <a:lnTo>
                    <a:pt x="956960" y="151789"/>
                  </a:lnTo>
                  <a:lnTo>
                    <a:pt x="924654" y="327467"/>
                  </a:lnTo>
                  <a:lnTo>
                    <a:pt x="974749" y="327467"/>
                  </a:lnTo>
                  <a:lnTo>
                    <a:pt x="1034969" y="0"/>
                  </a:lnTo>
                  <a:close/>
                </a:path>
                <a:path w="2123440" h="513079" extrusionOk="0">
                  <a:moveTo>
                    <a:pt x="864351" y="17916"/>
                  </a:moveTo>
                  <a:lnTo>
                    <a:pt x="756401" y="17916"/>
                  </a:lnTo>
                  <a:lnTo>
                    <a:pt x="748714" y="59720"/>
                  </a:lnTo>
                  <a:lnTo>
                    <a:pt x="846037" y="59720"/>
                  </a:lnTo>
                  <a:lnTo>
                    <a:pt x="847557" y="61545"/>
                  </a:lnTo>
                  <a:lnTo>
                    <a:pt x="838009" y="113469"/>
                  </a:lnTo>
                  <a:lnTo>
                    <a:pt x="834149" y="117948"/>
                  </a:lnTo>
                  <a:lnTo>
                    <a:pt x="827894" y="118943"/>
                  </a:lnTo>
                  <a:lnTo>
                    <a:pt x="746947" y="135366"/>
                  </a:lnTo>
                  <a:lnTo>
                    <a:pt x="715584" y="239877"/>
                  </a:lnTo>
                  <a:lnTo>
                    <a:pt x="718440" y="244522"/>
                  </a:lnTo>
                  <a:lnTo>
                    <a:pt x="746617" y="269240"/>
                  </a:lnTo>
                  <a:lnTo>
                    <a:pt x="894137" y="262272"/>
                  </a:lnTo>
                  <a:lnTo>
                    <a:pt x="900544" y="227435"/>
                  </a:lnTo>
                  <a:lnTo>
                    <a:pt x="767967" y="227435"/>
                  </a:lnTo>
                  <a:lnTo>
                    <a:pt x="776875" y="178995"/>
                  </a:lnTo>
                  <a:lnTo>
                    <a:pt x="788332" y="166222"/>
                  </a:lnTo>
                  <a:lnTo>
                    <a:pt x="871106" y="151789"/>
                  </a:lnTo>
                  <a:lnTo>
                    <a:pt x="897600" y="61545"/>
                  </a:lnTo>
                  <a:lnTo>
                    <a:pt x="897804" y="58891"/>
                  </a:lnTo>
                  <a:lnTo>
                    <a:pt x="897617" y="56236"/>
                  </a:lnTo>
                  <a:lnTo>
                    <a:pt x="897768" y="53582"/>
                  </a:lnTo>
                  <a:lnTo>
                    <a:pt x="896323" y="50430"/>
                  </a:lnTo>
                  <a:lnTo>
                    <a:pt x="874493" y="24220"/>
                  </a:lnTo>
                  <a:lnTo>
                    <a:pt x="872191" y="22063"/>
                  </a:lnTo>
                  <a:lnTo>
                    <a:pt x="869797" y="20404"/>
                  </a:lnTo>
                  <a:lnTo>
                    <a:pt x="867741" y="18745"/>
                  </a:lnTo>
                  <a:lnTo>
                    <a:pt x="864351" y="17916"/>
                  </a:lnTo>
                  <a:close/>
                </a:path>
                <a:path w="2123440" h="513079" extrusionOk="0">
                  <a:moveTo>
                    <a:pt x="901001" y="224947"/>
                  </a:moveTo>
                  <a:lnTo>
                    <a:pt x="894868" y="225279"/>
                  </a:lnTo>
                  <a:lnTo>
                    <a:pt x="854588" y="226938"/>
                  </a:lnTo>
                  <a:lnTo>
                    <a:pt x="846491" y="226938"/>
                  </a:lnTo>
                  <a:lnTo>
                    <a:pt x="838871" y="227104"/>
                  </a:lnTo>
                  <a:lnTo>
                    <a:pt x="831725" y="227435"/>
                  </a:lnTo>
                  <a:lnTo>
                    <a:pt x="900544" y="227435"/>
                  </a:lnTo>
                  <a:lnTo>
                    <a:pt x="901001" y="224947"/>
                  </a:lnTo>
                  <a:close/>
                </a:path>
                <a:path w="2123440" h="513079" extrusionOk="0">
                  <a:moveTo>
                    <a:pt x="1244034" y="21897"/>
                  </a:moveTo>
                  <a:lnTo>
                    <a:pt x="1200011" y="21897"/>
                  </a:lnTo>
                  <a:lnTo>
                    <a:pt x="1184431" y="84604"/>
                  </a:lnTo>
                  <a:lnTo>
                    <a:pt x="1038584" y="250328"/>
                  </a:lnTo>
                  <a:lnTo>
                    <a:pt x="1039924" y="256798"/>
                  </a:lnTo>
                  <a:lnTo>
                    <a:pt x="1091538" y="256798"/>
                  </a:lnTo>
                  <a:lnTo>
                    <a:pt x="1204666" y="125910"/>
                  </a:lnTo>
                  <a:lnTo>
                    <a:pt x="1257411" y="125910"/>
                  </a:lnTo>
                  <a:lnTo>
                    <a:pt x="1236459" y="85101"/>
                  </a:lnTo>
                  <a:lnTo>
                    <a:pt x="1244034" y="21897"/>
                  </a:lnTo>
                  <a:close/>
                </a:path>
                <a:path w="2123440" h="513079" extrusionOk="0">
                  <a:moveTo>
                    <a:pt x="1257411" y="125910"/>
                  </a:moveTo>
                  <a:lnTo>
                    <a:pt x="1204666" y="125910"/>
                  </a:lnTo>
                  <a:lnTo>
                    <a:pt x="1267125" y="256798"/>
                  </a:lnTo>
                  <a:lnTo>
                    <a:pt x="1316209" y="256798"/>
                  </a:lnTo>
                  <a:lnTo>
                    <a:pt x="1321032" y="249831"/>
                  </a:lnTo>
                  <a:lnTo>
                    <a:pt x="1257411" y="125910"/>
                  </a:lnTo>
                  <a:close/>
                </a:path>
                <a:path w="2123440" h="513079" extrusionOk="0">
                  <a:moveTo>
                    <a:pt x="1324471" y="332942"/>
                  </a:moveTo>
                  <a:lnTo>
                    <a:pt x="1005681" y="332942"/>
                  </a:lnTo>
                  <a:lnTo>
                    <a:pt x="997993" y="374746"/>
                  </a:lnTo>
                  <a:lnTo>
                    <a:pt x="1316784" y="374746"/>
                  </a:lnTo>
                  <a:lnTo>
                    <a:pt x="1324471" y="332942"/>
                  </a:lnTo>
                  <a:close/>
                </a:path>
                <a:path w="2123440" h="513079" extrusionOk="0">
                  <a:moveTo>
                    <a:pt x="1747046" y="188119"/>
                  </a:moveTo>
                  <a:lnTo>
                    <a:pt x="1696950" y="188119"/>
                  </a:lnTo>
                  <a:lnTo>
                    <a:pt x="1684778" y="254310"/>
                  </a:lnTo>
                  <a:lnTo>
                    <a:pt x="1734874" y="254310"/>
                  </a:lnTo>
                  <a:lnTo>
                    <a:pt x="1747046" y="188119"/>
                  </a:lnTo>
                  <a:close/>
                </a:path>
                <a:path w="2123440" h="513079" extrusionOk="0">
                  <a:moveTo>
                    <a:pt x="1608178" y="10451"/>
                  </a:moveTo>
                  <a:lnTo>
                    <a:pt x="1568709" y="10451"/>
                  </a:lnTo>
                  <a:lnTo>
                    <a:pt x="1554173" y="11415"/>
                  </a:lnTo>
                  <a:lnTo>
                    <a:pt x="1518306" y="25878"/>
                  </a:lnTo>
                  <a:lnTo>
                    <a:pt x="1496377" y="57418"/>
                  </a:lnTo>
                  <a:lnTo>
                    <a:pt x="1475385" y="165724"/>
                  </a:lnTo>
                  <a:lnTo>
                    <a:pt x="1473840" y="179970"/>
                  </a:lnTo>
                  <a:lnTo>
                    <a:pt x="1474790" y="192350"/>
                  </a:lnTo>
                  <a:lnTo>
                    <a:pt x="1502536" y="223081"/>
                  </a:lnTo>
                  <a:lnTo>
                    <a:pt x="1528898" y="226938"/>
                  </a:lnTo>
                  <a:lnTo>
                    <a:pt x="1568367" y="226938"/>
                  </a:lnTo>
                  <a:lnTo>
                    <a:pt x="1610082" y="217482"/>
                  </a:lnTo>
                  <a:lnTo>
                    <a:pt x="1637240" y="188119"/>
                  </a:lnTo>
                  <a:lnTo>
                    <a:pt x="1747046" y="188119"/>
                  </a:lnTo>
                  <a:lnTo>
                    <a:pt x="1747595" y="185133"/>
                  </a:lnTo>
                  <a:lnTo>
                    <a:pt x="1534899" y="185133"/>
                  </a:lnTo>
                  <a:lnTo>
                    <a:pt x="1529331" y="183308"/>
                  </a:lnTo>
                  <a:lnTo>
                    <a:pt x="1526966" y="179659"/>
                  </a:lnTo>
                  <a:lnTo>
                    <a:pt x="1525000" y="175678"/>
                  </a:lnTo>
                  <a:lnTo>
                    <a:pt x="1524565" y="170701"/>
                  </a:lnTo>
                  <a:lnTo>
                    <a:pt x="1543815" y="66024"/>
                  </a:lnTo>
                  <a:lnTo>
                    <a:pt x="1546018" y="61379"/>
                  </a:lnTo>
                  <a:lnTo>
                    <a:pt x="1549388" y="57729"/>
                  </a:lnTo>
                  <a:lnTo>
                    <a:pt x="1553096" y="54080"/>
                  </a:lnTo>
                  <a:lnTo>
                    <a:pt x="1559335" y="52255"/>
                  </a:lnTo>
                  <a:lnTo>
                    <a:pt x="1662731" y="52255"/>
                  </a:lnTo>
                  <a:lnTo>
                    <a:pt x="1661307" y="42457"/>
                  </a:lnTo>
                  <a:lnTo>
                    <a:pt x="1630595" y="13063"/>
                  </a:lnTo>
                  <a:lnTo>
                    <a:pt x="1620108" y="11104"/>
                  </a:lnTo>
                  <a:lnTo>
                    <a:pt x="1608178" y="10451"/>
                  </a:lnTo>
                  <a:close/>
                </a:path>
                <a:path w="2123440" h="513079" extrusionOk="0">
                  <a:moveTo>
                    <a:pt x="1781640" y="0"/>
                  </a:moveTo>
                  <a:lnTo>
                    <a:pt x="1731544" y="0"/>
                  </a:lnTo>
                  <a:lnTo>
                    <a:pt x="1721935" y="52255"/>
                  </a:lnTo>
                  <a:lnTo>
                    <a:pt x="1602177" y="52255"/>
                  </a:lnTo>
                  <a:lnTo>
                    <a:pt x="1607546" y="54246"/>
                  </a:lnTo>
                  <a:lnTo>
                    <a:pt x="1609513" y="58227"/>
                  </a:lnTo>
                  <a:lnTo>
                    <a:pt x="1611878" y="61877"/>
                  </a:lnTo>
                  <a:lnTo>
                    <a:pt x="1612511" y="66687"/>
                  </a:lnTo>
                  <a:lnTo>
                    <a:pt x="1593384" y="170701"/>
                  </a:lnTo>
                  <a:lnTo>
                    <a:pt x="1590950" y="175678"/>
                  </a:lnTo>
                  <a:lnTo>
                    <a:pt x="1587182" y="179659"/>
                  </a:lnTo>
                  <a:lnTo>
                    <a:pt x="1583812" y="183308"/>
                  </a:lnTo>
                  <a:lnTo>
                    <a:pt x="1577742" y="185133"/>
                  </a:lnTo>
                  <a:lnTo>
                    <a:pt x="1747595" y="185133"/>
                  </a:lnTo>
                  <a:lnTo>
                    <a:pt x="1754733" y="146315"/>
                  </a:lnTo>
                  <a:lnTo>
                    <a:pt x="1647964" y="146315"/>
                  </a:lnTo>
                  <a:lnTo>
                    <a:pt x="1657573" y="94059"/>
                  </a:lnTo>
                  <a:lnTo>
                    <a:pt x="1764343" y="94059"/>
                  </a:lnTo>
                  <a:lnTo>
                    <a:pt x="1781640" y="0"/>
                  </a:lnTo>
                  <a:close/>
                </a:path>
                <a:path w="2123440" h="513079" extrusionOk="0">
                  <a:moveTo>
                    <a:pt x="1764343" y="94059"/>
                  </a:moveTo>
                  <a:lnTo>
                    <a:pt x="1714247" y="94059"/>
                  </a:lnTo>
                  <a:lnTo>
                    <a:pt x="1704638" y="146315"/>
                  </a:lnTo>
                  <a:lnTo>
                    <a:pt x="1754733" y="146315"/>
                  </a:lnTo>
                  <a:lnTo>
                    <a:pt x="1764343" y="94059"/>
                  </a:lnTo>
                  <a:close/>
                </a:path>
                <a:path w="2123440" h="513079" extrusionOk="0">
                  <a:moveTo>
                    <a:pt x="1654659" y="266751"/>
                  </a:moveTo>
                  <a:lnTo>
                    <a:pt x="1577239" y="266751"/>
                  </a:lnTo>
                  <a:lnTo>
                    <a:pt x="1568056" y="267156"/>
                  </a:lnTo>
                  <a:lnTo>
                    <a:pt x="1528214" y="280188"/>
                  </a:lnTo>
                  <a:lnTo>
                    <a:pt x="1496151" y="311169"/>
                  </a:lnTo>
                  <a:lnTo>
                    <a:pt x="1478415" y="380386"/>
                  </a:lnTo>
                  <a:lnTo>
                    <a:pt x="1478668" y="388183"/>
                  </a:lnTo>
                  <a:lnTo>
                    <a:pt x="1496175" y="422771"/>
                  </a:lnTo>
                  <a:lnTo>
                    <a:pt x="1536264" y="440034"/>
                  </a:lnTo>
                  <a:lnTo>
                    <a:pt x="1545298" y="440439"/>
                  </a:lnTo>
                  <a:lnTo>
                    <a:pt x="1622719" y="440439"/>
                  </a:lnTo>
                  <a:lnTo>
                    <a:pt x="1664415" y="430734"/>
                  </a:lnTo>
                  <a:lnTo>
                    <a:pt x="1699268" y="402180"/>
                  </a:lnTo>
                  <a:lnTo>
                    <a:pt x="1701593" y="398634"/>
                  </a:lnTo>
                  <a:lnTo>
                    <a:pt x="1563106" y="398634"/>
                  </a:lnTo>
                  <a:lnTo>
                    <a:pt x="1553385" y="398012"/>
                  </a:lnTo>
                  <a:lnTo>
                    <a:pt x="1529578" y="374580"/>
                  </a:lnTo>
                  <a:lnTo>
                    <a:pt x="1537297" y="332610"/>
                  </a:lnTo>
                  <a:lnTo>
                    <a:pt x="1569715" y="309209"/>
                  </a:lnTo>
                  <a:lnTo>
                    <a:pt x="1579671" y="308556"/>
                  </a:lnTo>
                  <a:lnTo>
                    <a:pt x="1718158" y="308556"/>
                  </a:lnTo>
                  <a:lnTo>
                    <a:pt x="1717137" y="305010"/>
                  </a:lnTo>
                  <a:lnTo>
                    <a:pt x="1686360" y="273221"/>
                  </a:lnTo>
                  <a:lnTo>
                    <a:pt x="1663661" y="267156"/>
                  </a:lnTo>
                  <a:lnTo>
                    <a:pt x="1654659" y="266751"/>
                  </a:lnTo>
                  <a:close/>
                </a:path>
                <a:path w="2123440" h="513079" extrusionOk="0">
                  <a:moveTo>
                    <a:pt x="1718158" y="308556"/>
                  </a:moveTo>
                  <a:lnTo>
                    <a:pt x="1636851" y="308556"/>
                  </a:lnTo>
                  <a:lnTo>
                    <a:pt x="1646535" y="309209"/>
                  </a:lnTo>
                  <a:lnTo>
                    <a:pt x="1654334" y="311169"/>
                  </a:lnTo>
                  <a:lnTo>
                    <a:pt x="1660249" y="314435"/>
                  </a:lnTo>
                  <a:lnTo>
                    <a:pt x="1664278" y="319007"/>
                  </a:lnTo>
                  <a:lnTo>
                    <a:pt x="1668793" y="325643"/>
                  </a:lnTo>
                  <a:lnTo>
                    <a:pt x="1670379" y="332610"/>
                  </a:lnTo>
                  <a:lnTo>
                    <a:pt x="1662661" y="374580"/>
                  </a:lnTo>
                  <a:lnTo>
                    <a:pt x="1630205" y="398012"/>
                  </a:lnTo>
                  <a:lnTo>
                    <a:pt x="1620286" y="398634"/>
                  </a:lnTo>
                  <a:lnTo>
                    <a:pt x="1701593" y="398634"/>
                  </a:lnTo>
                  <a:lnTo>
                    <a:pt x="1708399" y="388183"/>
                  </a:lnTo>
                  <a:lnTo>
                    <a:pt x="1711689" y="380386"/>
                  </a:lnTo>
                  <a:lnTo>
                    <a:pt x="1721542" y="326804"/>
                  </a:lnTo>
                  <a:lnTo>
                    <a:pt x="1721121" y="319007"/>
                  </a:lnTo>
                  <a:lnTo>
                    <a:pt x="1718158" y="308556"/>
                  </a:lnTo>
                  <a:close/>
                </a:path>
                <a:path w="2123440" h="513079" extrusionOk="0">
                  <a:moveTo>
                    <a:pt x="2083285" y="0"/>
                  </a:moveTo>
                  <a:lnTo>
                    <a:pt x="2033189" y="0"/>
                  </a:lnTo>
                  <a:lnTo>
                    <a:pt x="1986606" y="253314"/>
                  </a:lnTo>
                  <a:lnTo>
                    <a:pt x="2036702" y="253314"/>
                  </a:lnTo>
                  <a:lnTo>
                    <a:pt x="2055006" y="153780"/>
                  </a:lnTo>
                  <a:lnTo>
                    <a:pt x="2115222" y="153780"/>
                  </a:lnTo>
                  <a:lnTo>
                    <a:pt x="2123367" y="109487"/>
                  </a:lnTo>
                  <a:lnTo>
                    <a:pt x="2063151" y="109487"/>
                  </a:lnTo>
                  <a:lnTo>
                    <a:pt x="2083285" y="0"/>
                  </a:lnTo>
                  <a:close/>
                </a:path>
                <a:path w="2123440" h="513079" extrusionOk="0">
                  <a:moveTo>
                    <a:pt x="1926980" y="7962"/>
                  </a:moveTo>
                  <a:lnTo>
                    <a:pt x="1882956" y="7962"/>
                  </a:lnTo>
                  <a:lnTo>
                    <a:pt x="1867107" y="77636"/>
                  </a:lnTo>
                  <a:lnTo>
                    <a:pt x="1764266" y="237886"/>
                  </a:lnTo>
                  <a:lnTo>
                    <a:pt x="1767307" y="243361"/>
                  </a:lnTo>
                  <a:lnTo>
                    <a:pt x="1812343" y="243361"/>
                  </a:lnTo>
                  <a:lnTo>
                    <a:pt x="1885092" y="122924"/>
                  </a:lnTo>
                  <a:lnTo>
                    <a:pt x="1929713" y="122924"/>
                  </a:lnTo>
                  <a:lnTo>
                    <a:pt x="1917478" y="76143"/>
                  </a:lnTo>
                  <a:lnTo>
                    <a:pt x="1926980" y="7962"/>
                  </a:lnTo>
                  <a:close/>
                </a:path>
                <a:path w="2123440" h="513079" extrusionOk="0">
                  <a:moveTo>
                    <a:pt x="1929713" y="122924"/>
                  </a:moveTo>
                  <a:lnTo>
                    <a:pt x="1885092" y="122924"/>
                  </a:lnTo>
                  <a:lnTo>
                    <a:pt x="1910413" y="238384"/>
                  </a:lnTo>
                  <a:lnTo>
                    <a:pt x="1954437" y="238384"/>
                  </a:lnTo>
                  <a:lnTo>
                    <a:pt x="1958479" y="232910"/>
                  </a:lnTo>
                  <a:lnTo>
                    <a:pt x="1929713" y="122924"/>
                  </a:lnTo>
                  <a:close/>
                </a:path>
                <a:path w="2123440" h="513079" extrusionOk="0">
                  <a:moveTo>
                    <a:pt x="1955389" y="271728"/>
                  </a:moveTo>
                  <a:lnTo>
                    <a:pt x="1877969" y="271728"/>
                  </a:lnTo>
                  <a:lnTo>
                    <a:pt x="1868786" y="272132"/>
                  </a:lnTo>
                  <a:lnTo>
                    <a:pt x="1828944" y="285165"/>
                  </a:lnTo>
                  <a:lnTo>
                    <a:pt x="1796881" y="316145"/>
                  </a:lnTo>
                  <a:lnTo>
                    <a:pt x="1780060" y="380386"/>
                  </a:lnTo>
                  <a:lnTo>
                    <a:pt x="1780313" y="388183"/>
                  </a:lnTo>
                  <a:lnTo>
                    <a:pt x="1797820" y="422771"/>
                  </a:lnTo>
                  <a:lnTo>
                    <a:pt x="1837910" y="440034"/>
                  </a:lnTo>
                  <a:lnTo>
                    <a:pt x="1846943" y="440439"/>
                  </a:lnTo>
                  <a:lnTo>
                    <a:pt x="1924364" y="440439"/>
                  </a:lnTo>
                  <a:lnTo>
                    <a:pt x="1966061" y="430734"/>
                  </a:lnTo>
                  <a:lnTo>
                    <a:pt x="2000914" y="402180"/>
                  </a:lnTo>
                  <a:lnTo>
                    <a:pt x="2003238" y="398634"/>
                  </a:lnTo>
                  <a:lnTo>
                    <a:pt x="1864751" y="398634"/>
                  </a:lnTo>
                  <a:lnTo>
                    <a:pt x="1855030" y="398012"/>
                  </a:lnTo>
                  <a:lnTo>
                    <a:pt x="1831224" y="374580"/>
                  </a:lnTo>
                  <a:lnTo>
                    <a:pt x="1838027" y="337587"/>
                  </a:lnTo>
                  <a:lnTo>
                    <a:pt x="1870445" y="314186"/>
                  </a:lnTo>
                  <a:lnTo>
                    <a:pt x="1880401" y="313532"/>
                  </a:lnTo>
                  <a:lnTo>
                    <a:pt x="2018888" y="313532"/>
                  </a:lnTo>
                  <a:lnTo>
                    <a:pt x="2017868" y="309987"/>
                  </a:lnTo>
                  <a:lnTo>
                    <a:pt x="1987090" y="278198"/>
                  </a:lnTo>
                  <a:lnTo>
                    <a:pt x="1964391" y="272132"/>
                  </a:lnTo>
                  <a:lnTo>
                    <a:pt x="1955389" y="271728"/>
                  </a:lnTo>
                  <a:close/>
                </a:path>
                <a:path w="2123440" h="513079" extrusionOk="0">
                  <a:moveTo>
                    <a:pt x="2018888" y="313532"/>
                  </a:moveTo>
                  <a:lnTo>
                    <a:pt x="1937581" y="313532"/>
                  </a:lnTo>
                  <a:lnTo>
                    <a:pt x="1947265" y="314186"/>
                  </a:lnTo>
                  <a:lnTo>
                    <a:pt x="1955064" y="316145"/>
                  </a:lnTo>
                  <a:lnTo>
                    <a:pt x="1960979" y="319411"/>
                  </a:lnTo>
                  <a:lnTo>
                    <a:pt x="1965008" y="323984"/>
                  </a:lnTo>
                  <a:lnTo>
                    <a:pt x="1969523" y="330619"/>
                  </a:lnTo>
                  <a:lnTo>
                    <a:pt x="1971109" y="337587"/>
                  </a:lnTo>
                  <a:lnTo>
                    <a:pt x="1964306" y="374580"/>
                  </a:lnTo>
                  <a:lnTo>
                    <a:pt x="1931850" y="398012"/>
                  </a:lnTo>
                  <a:lnTo>
                    <a:pt x="1921931" y="398634"/>
                  </a:lnTo>
                  <a:lnTo>
                    <a:pt x="2003238" y="398634"/>
                  </a:lnTo>
                  <a:lnTo>
                    <a:pt x="2010045" y="388183"/>
                  </a:lnTo>
                  <a:lnTo>
                    <a:pt x="2013334" y="380386"/>
                  </a:lnTo>
                  <a:lnTo>
                    <a:pt x="2022272" y="331780"/>
                  </a:lnTo>
                  <a:lnTo>
                    <a:pt x="2021851" y="323984"/>
                  </a:lnTo>
                  <a:lnTo>
                    <a:pt x="2018888" y="313532"/>
                  </a:lnTo>
                  <a:close/>
                </a:path>
                <a:path w="2123440" h="513079" extrusionOk="0">
                  <a:moveTo>
                    <a:pt x="2054560" y="500159"/>
                  </a:moveTo>
                  <a:lnTo>
                    <a:pt x="2287" y="500159"/>
                  </a:lnTo>
                  <a:lnTo>
                    <a:pt x="0" y="512601"/>
                  </a:lnTo>
                  <a:lnTo>
                    <a:pt x="2052272" y="512601"/>
                  </a:lnTo>
                  <a:lnTo>
                    <a:pt x="2054560" y="500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20"/>
          <p:cNvGrpSpPr/>
          <p:nvPr/>
        </p:nvGrpSpPr>
        <p:grpSpPr>
          <a:xfrm>
            <a:off x="4749353" y="4244866"/>
            <a:ext cx="6755631" cy="1353666"/>
            <a:chOff x="4749353" y="4244866"/>
            <a:chExt cx="6755631" cy="1353666"/>
          </a:xfrm>
        </p:grpSpPr>
        <p:pic>
          <p:nvPicPr>
            <p:cNvPr id="116" name="Google Shape;116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749353" y="4244866"/>
              <a:ext cx="6755631" cy="13536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0"/>
            <p:cNvSpPr/>
            <p:nvPr/>
          </p:nvSpPr>
          <p:spPr>
            <a:xfrm>
              <a:off x="4932098" y="4244868"/>
              <a:ext cx="6455410" cy="1192530"/>
            </a:xfrm>
            <a:custGeom>
              <a:avLst/>
              <a:gdLst/>
              <a:ahLst/>
              <a:cxnLst/>
              <a:rect l="l" t="t" r="r" b="b"/>
              <a:pathLst>
                <a:path w="6455409" h="1192529" extrusionOk="0">
                  <a:moveTo>
                    <a:pt x="805077" y="565588"/>
                  </a:moveTo>
                  <a:lnTo>
                    <a:pt x="674198" y="565588"/>
                  </a:lnTo>
                  <a:lnTo>
                    <a:pt x="558952" y="1192285"/>
                  </a:lnTo>
                  <a:lnTo>
                    <a:pt x="689831" y="1192285"/>
                  </a:lnTo>
                  <a:lnTo>
                    <a:pt x="805077" y="565588"/>
                  </a:lnTo>
                  <a:close/>
                </a:path>
                <a:path w="6455409" h="1192529" extrusionOk="0">
                  <a:moveTo>
                    <a:pt x="680069" y="52008"/>
                  </a:moveTo>
                  <a:lnTo>
                    <a:pt x="553156" y="52008"/>
                  </a:lnTo>
                  <a:lnTo>
                    <a:pt x="346573" y="1175383"/>
                  </a:lnTo>
                  <a:lnTo>
                    <a:pt x="473486" y="1175383"/>
                  </a:lnTo>
                  <a:lnTo>
                    <a:pt x="585624" y="565588"/>
                  </a:lnTo>
                  <a:lnTo>
                    <a:pt x="805077" y="565588"/>
                  </a:lnTo>
                  <a:lnTo>
                    <a:pt x="827552" y="443369"/>
                  </a:lnTo>
                  <a:lnTo>
                    <a:pt x="608100" y="443369"/>
                  </a:lnTo>
                  <a:lnTo>
                    <a:pt x="680069" y="52008"/>
                  </a:lnTo>
                  <a:close/>
                </a:path>
                <a:path w="6455409" h="1192529" extrusionOk="0">
                  <a:moveTo>
                    <a:pt x="900000" y="49407"/>
                  </a:moveTo>
                  <a:lnTo>
                    <a:pt x="769121" y="49407"/>
                  </a:lnTo>
                  <a:lnTo>
                    <a:pt x="696674" y="443369"/>
                  </a:lnTo>
                  <a:lnTo>
                    <a:pt x="827552" y="443369"/>
                  </a:lnTo>
                  <a:lnTo>
                    <a:pt x="900000" y="49407"/>
                  </a:lnTo>
                  <a:close/>
                </a:path>
                <a:path w="6455409" h="1192529" extrusionOk="0">
                  <a:moveTo>
                    <a:pt x="350467" y="111817"/>
                  </a:moveTo>
                  <a:lnTo>
                    <a:pt x="105896" y="111817"/>
                  </a:lnTo>
                  <a:lnTo>
                    <a:pt x="85812" y="221034"/>
                  </a:lnTo>
                  <a:lnTo>
                    <a:pt x="314959" y="221034"/>
                  </a:lnTo>
                  <a:lnTo>
                    <a:pt x="318930" y="225801"/>
                  </a:lnTo>
                  <a:lnTo>
                    <a:pt x="284898" y="410864"/>
                  </a:lnTo>
                  <a:lnTo>
                    <a:pt x="281297" y="416064"/>
                  </a:lnTo>
                  <a:lnTo>
                    <a:pt x="40692" y="416064"/>
                  </a:lnTo>
                  <a:lnTo>
                    <a:pt x="20369" y="526582"/>
                  </a:lnTo>
                  <a:lnTo>
                    <a:pt x="225280" y="526582"/>
                  </a:lnTo>
                  <a:lnTo>
                    <a:pt x="0" y="960849"/>
                  </a:lnTo>
                  <a:lnTo>
                    <a:pt x="10350" y="976452"/>
                  </a:lnTo>
                  <a:lnTo>
                    <a:pt x="128009" y="976452"/>
                  </a:lnTo>
                  <a:lnTo>
                    <a:pt x="411712" y="432967"/>
                  </a:lnTo>
                  <a:lnTo>
                    <a:pt x="449569" y="227102"/>
                  </a:lnTo>
                  <a:lnTo>
                    <a:pt x="450202" y="218867"/>
                  </a:lnTo>
                  <a:lnTo>
                    <a:pt x="449715" y="211933"/>
                  </a:lnTo>
                  <a:lnTo>
                    <a:pt x="395077" y="135221"/>
                  </a:lnTo>
                  <a:lnTo>
                    <a:pt x="359068" y="112223"/>
                  </a:lnTo>
                  <a:lnTo>
                    <a:pt x="350467" y="111817"/>
                  </a:lnTo>
                  <a:close/>
                </a:path>
                <a:path w="6455409" h="1192529" extrusionOk="0">
                  <a:moveTo>
                    <a:pt x="1734082" y="49407"/>
                  </a:moveTo>
                  <a:lnTo>
                    <a:pt x="1603203" y="49407"/>
                  </a:lnTo>
                  <a:lnTo>
                    <a:pt x="1478632" y="726813"/>
                  </a:lnTo>
                  <a:lnTo>
                    <a:pt x="1609511" y="726813"/>
                  </a:lnTo>
                  <a:lnTo>
                    <a:pt x="1734082" y="49407"/>
                  </a:lnTo>
                  <a:close/>
                </a:path>
                <a:path w="6455409" h="1192529" extrusionOk="0">
                  <a:moveTo>
                    <a:pt x="1561861" y="791823"/>
                  </a:moveTo>
                  <a:lnTo>
                    <a:pt x="951095" y="791823"/>
                  </a:lnTo>
                  <a:lnTo>
                    <a:pt x="931250" y="899740"/>
                  </a:lnTo>
                  <a:lnTo>
                    <a:pt x="1440222" y="899740"/>
                  </a:lnTo>
                  <a:lnTo>
                    <a:pt x="1387380" y="1187085"/>
                  </a:lnTo>
                  <a:lnTo>
                    <a:pt x="1518259" y="1187085"/>
                  </a:lnTo>
                  <a:lnTo>
                    <a:pt x="1584968" y="824328"/>
                  </a:lnTo>
                  <a:lnTo>
                    <a:pt x="1561861" y="791823"/>
                  </a:lnTo>
                  <a:close/>
                </a:path>
                <a:path w="6455409" h="1192529" extrusionOk="0">
                  <a:moveTo>
                    <a:pt x="1335230" y="83213"/>
                  </a:moveTo>
                  <a:lnTo>
                    <a:pt x="1021914" y="83213"/>
                  </a:lnTo>
                  <a:lnTo>
                    <a:pt x="1001830" y="192430"/>
                  </a:lnTo>
                  <a:lnTo>
                    <a:pt x="1299722" y="192430"/>
                  </a:lnTo>
                  <a:lnTo>
                    <a:pt x="1303693" y="197197"/>
                  </a:lnTo>
                  <a:lnTo>
                    <a:pt x="1286159" y="292545"/>
                  </a:lnTo>
                  <a:lnTo>
                    <a:pt x="1255907" y="327651"/>
                  </a:lnTo>
                  <a:lnTo>
                    <a:pt x="1000801" y="370557"/>
                  </a:lnTo>
                  <a:lnTo>
                    <a:pt x="991219" y="373239"/>
                  </a:lnTo>
                  <a:lnTo>
                    <a:pt x="963402" y="408588"/>
                  </a:lnTo>
                  <a:lnTo>
                    <a:pt x="922449" y="624097"/>
                  </a:lnTo>
                  <a:lnTo>
                    <a:pt x="928760" y="633361"/>
                  </a:lnTo>
                  <a:lnTo>
                    <a:pt x="956258" y="663103"/>
                  </a:lnTo>
                  <a:lnTo>
                    <a:pt x="991416" y="691626"/>
                  </a:lnTo>
                  <a:lnTo>
                    <a:pt x="1003526" y="700809"/>
                  </a:lnTo>
                  <a:lnTo>
                    <a:pt x="1428593" y="682606"/>
                  </a:lnTo>
                  <a:lnTo>
                    <a:pt x="1445330" y="591592"/>
                  </a:lnTo>
                  <a:lnTo>
                    <a:pt x="1059305" y="591592"/>
                  </a:lnTo>
                  <a:lnTo>
                    <a:pt x="1078620" y="487007"/>
                  </a:lnTo>
                  <a:lnTo>
                    <a:pt x="1099724" y="453120"/>
                  </a:lnTo>
                  <a:lnTo>
                    <a:pt x="1353340" y="416064"/>
                  </a:lnTo>
                  <a:lnTo>
                    <a:pt x="1364259" y="413301"/>
                  </a:lnTo>
                  <a:lnTo>
                    <a:pt x="1394691" y="385753"/>
                  </a:lnTo>
                  <a:lnTo>
                    <a:pt x="1407473" y="344553"/>
                  </a:lnTo>
                  <a:lnTo>
                    <a:pt x="1434332" y="198497"/>
                  </a:lnTo>
                  <a:lnTo>
                    <a:pt x="1434965" y="190262"/>
                  </a:lnTo>
                  <a:lnTo>
                    <a:pt x="1434477" y="183328"/>
                  </a:lnTo>
                  <a:lnTo>
                    <a:pt x="1379840" y="106616"/>
                  </a:lnTo>
                  <a:lnTo>
                    <a:pt x="1343831" y="83619"/>
                  </a:lnTo>
                  <a:lnTo>
                    <a:pt x="1335230" y="83213"/>
                  </a:lnTo>
                  <a:close/>
                </a:path>
                <a:path w="6455409" h="1192529" extrusionOk="0">
                  <a:moveTo>
                    <a:pt x="1446526" y="585091"/>
                  </a:moveTo>
                  <a:lnTo>
                    <a:pt x="1433847" y="585741"/>
                  </a:lnTo>
                  <a:lnTo>
                    <a:pt x="1318657" y="590292"/>
                  </a:lnTo>
                  <a:lnTo>
                    <a:pt x="1301704" y="590373"/>
                  </a:lnTo>
                  <a:lnTo>
                    <a:pt x="1285216" y="590617"/>
                  </a:lnTo>
                  <a:lnTo>
                    <a:pt x="1269195" y="591023"/>
                  </a:lnTo>
                  <a:lnTo>
                    <a:pt x="1253640" y="591592"/>
                  </a:lnTo>
                  <a:lnTo>
                    <a:pt x="1445330" y="591592"/>
                  </a:lnTo>
                  <a:lnTo>
                    <a:pt x="1446526" y="585091"/>
                  </a:lnTo>
                  <a:close/>
                </a:path>
                <a:path w="6455409" h="1192529" extrusionOk="0">
                  <a:moveTo>
                    <a:pt x="2557846" y="49407"/>
                  </a:moveTo>
                  <a:lnTo>
                    <a:pt x="2426968" y="49407"/>
                  </a:lnTo>
                  <a:lnTo>
                    <a:pt x="2353325" y="449870"/>
                  </a:lnTo>
                  <a:lnTo>
                    <a:pt x="2210548" y="449870"/>
                  </a:lnTo>
                  <a:lnTo>
                    <a:pt x="2189507" y="564288"/>
                  </a:lnTo>
                  <a:lnTo>
                    <a:pt x="2332284" y="564288"/>
                  </a:lnTo>
                  <a:lnTo>
                    <a:pt x="2216798" y="1192285"/>
                  </a:lnTo>
                  <a:lnTo>
                    <a:pt x="2347677" y="1192285"/>
                  </a:lnTo>
                  <a:lnTo>
                    <a:pt x="2557846" y="49407"/>
                  </a:lnTo>
                  <a:close/>
                </a:path>
                <a:path w="6455409" h="1192529" extrusionOk="0">
                  <a:moveTo>
                    <a:pt x="2263460" y="111817"/>
                  </a:moveTo>
                  <a:lnTo>
                    <a:pt x="1840419" y="111817"/>
                  </a:lnTo>
                  <a:lnTo>
                    <a:pt x="1701740" y="865935"/>
                  </a:lnTo>
                  <a:lnTo>
                    <a:pt x="1734544" y="905916"/>
                  </a:lnTo>
                  <a:lnTo>
                    <a:pt x="1776563" y="937121"/>
                  </a:lnTo>
                  <a:lnTo>
                    <a:pt x="1807823" y="950448"/>
                  </a:lnTo>
                  <a:lnTo>
                    <a:pt x="2172317" y="930945"/>
                  </a:lnTo>
                  <a:lnTo>
                    <a:pt x="2190489" y="832129"/>
                  </a:lnTo>
                  <a:lnTo>
                    <a:pt x="1853378" y="832129"/>
                  </a:lnTo>
                  <a:lnTo>
                    <a:pt x="1847888" y="830829"/>
                  </a:lnTo>
                  <a:lnTo>
                    <a:pt x="1841794" y="825628"/>
                  </a:lnTo>
                  <a:lnTo>
                    <a:pt x="1841147" y="819561"/>
                  </a:lnTo>
                  <a:lnTo>
                    <a:pt x="1888568" y="561687"/>
                  </a:lnTo>
                  <a:lnTo>
                    <a:pt x="2123885" y="561687"/>
                  </a:lnTo>
                  <a:lnTo>
                    <a:pt x="2143970" y="452470"/>
                  </a:lnTo>
                  <a:lnTo>
                    <a:pt x="1908653" y="452470"/>
                  </a:lnTo>
                  <a:lnTo>
                    <a:pt x="1951213" y="221034"/>
                  </a:lnTo>
                  <a:lnTo>
                    <a:pt x="2243376" y="221034"/>
                  </a:lnTo>
                  <a:lnTo>
                    <a:pt x="2263460" y="111817"/>
                  </a:lnTo>
                  <a:close/>
                </a:path>
                <a:path w="6455409" h="1192529" extrusionOk="0">
                  <a:moveTo>
                    <a:pt x="2190967" y="829529"/>
                  </a:moveTo>
                  <a:lnTo>
                    <a:pt x="1861309" y="832129"/>
                  </a:lnTo>
                  <a:lnTo>
                    <a:pt x="2190489" y="832129"/>
                  </a:lnTo>
                  <a:lnTo>
                    <a:pt x="2190967" y="829529"/>
                  </a:lnTo>
                  <a:close/>
                </a:path>
                <a:path w="6455409" h="1192529" extrusionOk="0">
                  <a:moveTo>
                    <a:pt x="3364738" y="106616"/>
                  </a:moveTo>
                  <a:lnTo>
                    <a:pt x="3249724" y="106616"/>
                  </a:lnTo>
                  <a:lnTo>
                    <a:pt x="3209021" y="270442"/>
                  </a:lnTo>
                  <a:lnTo>
                    <a:pt x="2827983" y="703409"/>
                  </a:lnTo>
                  <a:lnTo>
                    <a:pt x="2831485" y="720312"/>
                  </a:lnTo>
                  <a:lnTo>
                    <a:pt x="2966330" y="720312"/>
                  </a:lnTo>
                  <a:lnTo>
                    <a:pt x="3261886" y="378359"/>
                  </a:lnTo>
                  <a:lnTo>
                    <a:pt x="3399686" y="378359"/>
                  </a:lnTo>
                  <a:lnTo>
                    <a:pt x="3344948" y="271742"/>
                  </a:lnTo>
                  <a:lnTo>
                    <a:pt x="3364738" y="106616"/>
                  </a:lnTo>
                  <a:close/>
                </a:path>
                <a:path w="6455409" h="1192529" extrusionOk="0">
                  <a:moveTo>
                    <a:pt x="3399686" y="378359"/>
                  </a:moveTo>
                  <a:lnTo>
                    <a:pt x="3261886" y="378359"/>
                  </a:lnTo>
                  <a:lnTo>
                    <a:pt x="3425065" y="720312"/>
                  </a:lnTo>
                  <a:lnTo>
                    <a:pt x="3553300" y="720312"/>
                  </a:lnTo>
                  <a:lnTo>
                    <a:pt x="3565901" y="702109"/>
                  </a:lnTo>
                  <a:lnTo>
                    <a:pt x="3399686" y="378359"/>
                  </a:lnTo>
                  <a:close/>
                </a:path>
                <a:path w="6455409" h="1192529" extrusionOk="0">
                  <a:moveTo>
                    <a:pt x="3574886" y="919243"/>
                  </a:moveTo>
                  <a:lnTo>
                    <a:pt x="2742023" y="919243"/>
                  </a:lnTo>
                  <a:lnTo>
                    <a:pt x="2721938" y="1028460"/>
                  </a:lnTo>
                  <a:lnTo>
                    <a:pt x="3554801" y="1028460"/>
                  </a:lnTo>
                  <a:lnTo>
                    <a:pt x="3574886" y="919243"/>
                  </a:lnTo>
                  <a:close/>
                </a:path>
                <a:path w="6455409" h="1192529" extrusionOk="0">
                  <a:moveTo>
                    <a:pt x="4347216" y="711210"/>
                  </a:moveTo>
                  <a:lnTo>
                    <a:pt x="3760246" y="711210"/>
                  </a:lnTo>
                  <a:lnTo>
                    <a:pt x="3741357" y="813926"/>
                  </a:lnTo>
                  <a:lnTo>
                    <a:pt x="4223889" y="813926"/>
                  </a:lnTo>
                  <a:lnTo>
                    <a:pt x="4208348" y="898440"/>
                  </a:lnTo>
                  <a:lnTo>
                    <a:pt x="3746527" y="898440"/>
                  </a:lnTo>
                  <a:lnTo>
                    <a:pt x="3738478" y="901473"/>
                  </a:lnTo>
                  <a:lnTo>
                    <a:pt x="3725670" y="913609"/>
                  </a:lnTo>
                  <a:lnTo>
                    <a:pt x="3721751" y="920543"/>
                  </a:lnTo>
                  <a:lnTo>
                    <a:pt x="3688277" y="1102572"/>
                  </a:lnTo>
                  <a:lnTo>
                    <a:pt x="3698115" y="1116467"/>
                  </a:lnTo>
                  <a:lnTo>
                    <a:pt x="3734476" y="1153279"/>
                  </a:lnTo>
                  <a:lnTo>
                    <a:pt x="3778445" y="1181071"/>
                  </a:lnTo>
                  <a:lnTo>
                    <a:pt x="3794360" y="1187085"/>
                  </a:lnTo>
                  <a:lnTo>
                    <a:pt x="4312586" y="1187085"/>
                  </a:lnTo>
                  <a:lnTo>
                    <a:pt x="4331475" y="1084369"/>
                  </a:lnTo>
                  <a:lnTo>
                    <a:pt x="3838367" y="1084369"/>
                  </a:lnTo>
                  <a:lnTo>
                    <a:pt x="3832957" y="1082635"/>
                  </a:lnTo>
                  <a:lnTo>
                    <a:pt x="3830069" y="1079168"/>
                  </a:lnTo>
                  <a:lnTo>
                    <a:pt x="3828063" y="1075701"/>
                  </a:lnTo>
                  <a:lnTo>
                    <a:pt x="3827936" y="1069200"/>
                  </a:lnTo>
                  <a:lnTo>
                    <a:pt x="3841166" y="997255"/>
                  </a:lnTo>
                  <a:lnTo>
                    <a:pt x="4294614" y="997255"/>
                  </a:lnTo>
                  <a:lnTo>
                    <a:pt x="4307667" y="995467"/>
                  </a:lnTo>
                  <a:lnTo>
                    <a:pt x="4317742" y="990104"/>
                  </a:lnTo>
                  <a:lnTo>
                    <a:pt x="4324840" y="981165"/>
                  </a:lnTo>
                  <a:lnTo>
                    <a:pt x="4328959" y="968651"/>
                  </a:lnTo>
                  <a:lnTo>
                    <a:pt x="4370323" y="743716"/>
                  </a:lnTo>
                  <a:lnTo>
                    <a:pt x="4347216" y="711210"/>
                  </a:lnTo>
                  <a:close/>
                </a:path>
                <a:path w="6455409" h="1192529" extrusionOk="0">
                  <a:moveTo>
                    <a:pt x="4079067" y="70210"/>
                  </a:moveTo>
                  <a:lnTo>
                    <a:pt x="3768396" y="70210"/>
                  </a:lnTo>
                  <a:lnTo>
                    <a:pt x="3748312" y="179427"/>
                  </a:lnTo>
                  <a:lnTo>
                    <a:pt x="4043560" y="179427"/>
                  </a:lnTo>
                  <a:lnTo>
                    <a:pt x="4047530" y="184195"/>
                  </a:lnTo>
                  <a:lnTo>
                    <a:pt x="4030953" y="274342"/>
                  </a:lnTo>
                  <a:lnTo>
                    <a:pt x="3724247" y="274342"/>
                  </a:lnTo>
                  <a:lnTo>
                    <a:pt x="3704163" y="383559"/>
                  </a:lnTo>
                  <a:lnTo>
                    <a:pt x="3946090" y="383559"/>
                  </a:lnTo>
                  <a:lnTo>
                    <a:pt x="3744158" y="604594"/>
                  </a:lnTo>
                  <a:lnTo>
                    <a:pt x="3755592" y="621496"/>
                  </a:lnTo>
                  <a:lnTo>
                    <a:pt x="3875894" y="621496"/>
                  </a:lnTo>
                  <a:lnTo>
                    <a:pt x="4153463" y="319849"/>
                  </a:lnTo>
                  <a:lnTo>
                    <a:pt x="4178170" y="185495"/>
                  </a:lnTo>
                  <a:lnTo>
                    <a:pt x="4178803" y="177260"/>
                  </a:lnTo>
                  <a:lnTo>
                    <a:pt x="4178315" y="170326"/>
                  </a:lnTo>
                  <a:lnTo>
                    <a:pt x="4123678" y="93614"/>
                  </a:lnTo>
                  <a:lnTo>
                    <a:pt x="4087668" y="70617"/>
                  </a:lnTo>
                  <a:lnTo>
                    <a:pt x="4079067" y="70210"/>
                  </a:lnTo>
                  <a:close/>
                </a:path>
                <a:path w="6455409" h="1192529" extrusionOk="0">
                  <a:moveTo>
                    <a:pt x="4504613" y="49407"/>
                  </a:moveTo>
                  <a:lnTo>
                    <a:pt x="4373734" y="49407"/>
                  </a:lnTo>
                  <a:lnTo>
                    <a:pt x="4263987" y="646200"/>
                  </a:lnTo>
                  <a:lnTo>
                    <a:pt x="4394866" y="646200"/>
                  </a:lnTo>
                  <a:lnTo>
                    <a:pt x="4504613" y="49407"/>
                  </a:lnTo>
                  <a:close/>
                </a:path>
                <a:path w="6455409" h="1192529" extrusionOk="0">
                  <a:moveTo>
                    <a:pt x="5205540" y="761918"/>
                  </a:moveTo>
                  <a:lnTo>
                    <a:pt x="5072018" y="761918"/>
                  </a:lnTo>
                  <a:lnTo>
                    <a:pt x="4995266" y="1179283"/>
                  </a:lnTo>
                  <a:lnTo>
                    <a:pt x="5128789" y="1179283"/>
                  </a:lnTo>
                  <a:lnTo>
                    <a:pt x="5205540" y="761918"/>
                  </a:lnTo>
                  <a:close/>
                </a:path>
                <a:path w="6455409" h="1192529" extrusionOk="0">
                  <a:moveTo>
                    <a:pt x="5574634" y="652701"/>
                  </a:moveTo>
                  <a:lnTo>
                    <a:pt x="4741771" y="652701"/>
                  </a:lnTo>
                  <a:lnTo>
                    <a:pt x="4721686" y="761918"/>
                  </a:lnTo>
                  <a:lnTo>
                    <a:pt x="5554549" y="761918"/>
                  </a:lnTo>
                  <a:lnTo>
                    <a:pt x="5574634" y="652701"/>
                  </a:lnTo>
                  <a:close/>
                </a:path>
                <a:path w="6455409" h="1192529" extrusionOk="0">
                  <a:moveTo>
                    <a:pt x="5449345" y="97515"/>
                  </a:moveTo>
                  <a:lnTo>
                    <a:pt x="4954915" y="97515"/>
                  </a:lnTo>
                  <a:lnTo>
                    <a:pt x="4934830" y="206732"/>
                  </a:lnTo>
                  <a:lnTo>
                    <a:pt x="5413837" y="206732"/>
                  </a:lnTo>
                  <a:lnTo>
                    <a:pt x="5417808" y="211499"/>
                  </a:lnTo>
                  <a:lnTo>
                    <a:pt x="5390232" y="361456"/>
                  </a:lnTo>
                  <a:lnTo>
                    <a:pt x="5297070" y="587691"/>
                  </a:lnTo>
                  <a:lnTo>
                    <a:pt x="5421338" y="587691"/>
                  </a:lnTo>
                  <a:lnTo>
                    <a:pt x="5520871" y="362756"/>
                  </a:lnTo>
                  <a:lnTo>
                    <a:pt x="5548447" y="212799"/>
                  </a:lnTo>
                  <a:lnTo>
                    <a:pt x="5549080" y="204565"/>
                  </a:lnTo>
                  <a:lnTo>
                    <a:pt x="5548593" y="197630"/>
                  </a:lnTo>
                  <a:lnTo>
                    <a:pt x="5493955" y="120918"/>
                  </a:lnTo>
                  <a:lnTo>
                    <a:pt x="5457946" y="97921"/>
                  </a:lnTo>
                  <a:lnTo>
                    <a:pt x="5449345" y="97515"/>
                  </a:lnTo>
                  <a:close/>
                </a:path>
                <a:path w="6455409" h="1192529" extrusionOk="0">
                  <a:moveTo>
                    <a:pt x="5834781" y="850332"/>
                  </a:moveTo>
                  <a:lnTo>
                    <a:pt x="5703902" y="850332"/>
                  </a:lnTo>
                  <a:lnTo>
                    <a:pt x="5658952" y="1094770"/>
                  </a:lnTo>
                  <a:lnTo>
                    <a:pt x="5668790" y="1108666"/>
                  </a:lnTo>
                  <a:lnTo>
                    <a:pt x="5705151" y="1145478"/>
                  </a:lnTo>
                  <a:lnTo>
                    <a:pt x="5749120" y="1173270"/>
                  </a:lnTo>
                  <a:lnTo>
                    <a:pt x="5765034" y="1179283"/>
                  </a:lnTo>
                  <a:lnTo>
                    <a:pt x="6275328" y="1179283"/>
                  </a:lnTo>
                  <a:lnTo>
                    <a:pt x="6295413" y="1070066"/>
                  </a:lnTo>
                  <a:lnTo>
                    <a:pt x="5807593" y="1070066"/>
                  </a:lnTo>
                  <a:lnTo>
                    <a:pt x="5802183" y="1068333"/>
                  </a:lnTo>
                  <a:lnTo>
                    <a:pt x="5799295" y="1064866"/>
                  </a:lnTo>
                  <a:lnTo>
                    <a:pt x="5797289" y="1061398"/>
                  </a:lnTo>
                  <a:lnTo>
                    <a:pt x="5797162" y="1054897"/>
                  </a:lnTo>
                  <a:lnTo>
                    <a:pt x="5834781" y="850332"/>
                  </a:lnTo>
                  <a:close/>
                </a:path>
                <a:path w="6455409" h="1192529" extrusionOk="0">
                  <a:moveTo>
                    <a:pt x="6455345" y="49407"/>
                  </a:moveTo>
                  <a:lnTo>
                    <a:pt x="6324466" y="49407"/>
                  </a:lnTo>
                  <a:lnTo>
                    <a:pt x="6274973" y="318549"/>
                  </a:lnTo>
                  <a:lnTo>
                    <a:pt x="6162602" y="318549"/>
                  </a:lnTo>
                  <a:lnTo>
                    <a:pt x="6142518" y="427766"/>
                  </a:lnTo>
                  <a:lnTo>
                    <a:pt x="6254888" y="427766"/>
                  </a:lnTo>
                  <a:lnTo>
                    <a:pt x="6228109" y="573389"/>
                  </a:lnTo>
                  <a:lnTo>
                    <a:pt x="6115738" y="573389"/>
                  </a:lnTo>
                  <a:lnTo>
                    <a:pt x="6095654" y="682606"/>
                  </a:lnTo>
                  <a:lnTo>
                    <a:pt x="6208025" y="682606"/>
                  </a:lnTo>
                  <a:lnTo>
                    <a:pt x="6165704" y="912742"/>
                  </a:lnTo>
                  <a:lnTo>
                    <a:pt x="6296582" y="912742"/>
                  </a:lnTo>
                  <a:lnTo>
                    <a:pt x="6455345" y="49407"/>
                  </a:lnTo>
                  <a:close/>
                </a:path>
                <a:path w="6455409" h="1192529" extrusionOk="0">
                  <a:moveTo>
                    <a:pt x="5972445" y="288645"/>
                  </a:moveTo>
                  <a:lnTo>
                    <a:pt x="5883870" y="288645"/>
                  </a:lnTo>
                  <a:lnTo>
                    <a:pt x="5845895" y="291164"/>
                  </a:lnTo>
                  <a:lnTo>
                    <a:pt x="5780055" y="311317"/>
                  </a:lnTo>
                  <a:lnTo>
                    <a:pt x="5728370" y="351542"/>
                  </a:lnTo>
                  <a:lnTo>
                    <a:pt x="5694898" y="411351"/>
                  </a:lnTo>
                  <a:lnTo>
                    <a:pt x="5685244" y="448569"/>
                  </a:lnTo>
                  <a:lnTo>
                    <a:pt x="5659421" y="588991"/>
                  </a:lnTo>
                  <a:lnTo>
                    <a:pt x="5655386" y="626210"/>
                  </a:lnTo>
                  <a:lnTo>
                    <a:pt x="5657866" y="658552"/>
                  </a:lnTo>
                  <a:lnTo>
                    <a:pt x="5682372" y="708610"/>
                  </a:lnTo>
                  <a:lnTo>
                    <a:pt x="5730354" y="738840"/>
                  </a:lnTo>
                  <a:lnTo>
                    <a:pt x="5799229" y="748916"/>
                  </a:lnTo>
                  <a:lnTo>
                    <a:pt x="5887803" y="748916"/>
                  </a:lnTo>
                  <a:lnTo>
                    <a:pt x="5960383" y="738840"/>
                  </a:lnTo>
                  <a:lnTo>
                    <a:pt x="6019484" y="708610"/>
                  </a:lnTo>
                  <a:lnTo>
                    <a:pt x="6062400" y="658552"/>
                  </a:lnTo>
                  <a:lnTo>
                    <a:pt x="6068468" y="644900"/>
                  </a:lnTo>
                  <a:lnTo>
                    <a:pt x="5831577" y="644900"/>
                  </a:lnTo>
                  <a:lnTo>
                    <a:pt x="5815990" y="643844"/>
                  </a:lnTo>
                  <a:lnTo>
                    <a:pt x="5785506" y="618652"/>
                  </a:lnTo>
                  <a:lnTo>
                    <a:pt x="5783925" y="598499"/>
                  </a:lnTo>
                  <a:lnTo>
                    <a:pt x="5785092" y="588991"/>
                  </a:lnTo>
                  <a:lnTo>
                    <a:pt x="5810915" y="448569"/>
                  </a:lnTo>
                  <a:lnTo>
                    <a:pt x="5828344" y="410864"/>
                  </a:lnTo>
                  <a:lnTo>
                    <a:pt x="5877962" y="392661"/>
                  </a:lnTo>
                  <a:lnTo>
                    <a:pt x="6114853" y="392661"/>
                  </a:lnTo>
                  <a:lnTo>
                    <a:pt x="6113807" y="379009"/>
                  </a:lnTo>
                  <a:lnTo>
                    <a:pt x="6089301" y="328951"/>
                  </a:lnTo>
                  <a:lnTo>
                    <a:pt x="6041319" y="298721"/>
                  </a:lnTo>
                  <a:lnTo>
                    <a:pt x="6009493" y="291164"/>
                  </a:lnTo>
                  <a:lnTo>
                    <a:pt x="5972445" y="288645"/>
                  </a:lnTo>
                  <a:close/>
                </a:path>
                <a:path w="6455409" h="1192529" extrusionOk="0">
                  <a:moveTo>
                    <a:pt x="6114853" y="392661"/>
                  </a:moveTo>
                  <a:lnTo>
                    <a:pt x="5940097" y="392661"/>
                  </a:lnTo>
                  <a:lnTo>
                    <a:pt x="5955586" y="393798"/>
                  </a:lnTo>
                  <a:lnTo>
                    <a:pt x="5967683" y="397211"/>
                  </a:lnTo>
                  <a:lnTo>
                    <a:pt x="5987651" y="439143"/>
                  </a:lnTo>
                  <a:lnTo>
                    <a:pt x="5986571" y="448569"/>
                  </a:lnTo>
                  <a:lnTo>
                    <a:pt x="5960749" y="588991"/>
                  </a:lnTo>
                  <a:lnTo>
                    <a:pt x="5941767" y="627997"/>
                  </a:lnTo>
                  <a:lnTo>
                    <a:pt x="5893711" y="644900"/>
                  </a:lnTo>
                  <a:lnTo>
                    <a:pt x="6068468" y="644900"/>
                  </a:lnTo>
                  <a:lnTo>
                    <a:pt x="6076775" y="626210"/>
                  </a:lnTo>
                  <a:lnTo>
                    <a:pt x="6086429" y="588991"/>
                  </a:lnTo>
                  <a:lnTo>
                    <a:pt x="6112252" y="448569"/>
                  </a:lnTo>
                  <a:lnTo>
                    <a:pt x="6116287" y="411351"/>
                  </a:lnTo>
                  <a:lnTo>
                    <a:pt x="6114853" y="392661"/>
                  </a:lnTo>
                  <a:close/>
                </a:path>
                <a:path w="6455409" h="1192529" extrusionOk="0">
                  <a:moveTo>
                    <a:pt x="6211096" y="133920"/>
                  </a:moveTo>
                  <a:lnTo>
                    <a:pt x="5699480" y="133920"/>
                  </a:lnTo>
                  <a:lnTo>
                    <a:pt x="5680113" y="239237"/>
                  </a:lnTo>
                  <a:lnTo>
                    <a:pt x="6191729" y="239237"/>
                  </a:lnTo>
                  <a:lnTo>
                    <a:pt x="6211096" y="133920"/>
                  </a:lnTo>
                  <a:close/>
                </a:path>
                <a:path w="6455409" h="1192529" extrusionOk="0">
                  <a:moveTo>
                    <a:pt x="6045355" y="0"/>
                  </a:moveTo>
                  <a:lnTo>
                    <a:pt x="5930340" y="0"/>
                  </a:lnTo>
                  <a:lnTo>
                    <a:pt x="5895137" y="133920"/>
                  </a:lnTo>
                  <a:lnTo>
                    <a:pt x="6031304" y="133920"/>
                  </a:lnTo>
                  <a:lnTo>
                    <a:pt x="6045355" y="0"/>
                  </a:lnTo>
                  <a:close/>
                </a:path>
              </a:pathLst>
            </a:custGeom>
            <a:solidFill>
              <a:srgbClr val="180D0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20"/>
          <p:cNvGrpSpPr/>
          <p:nvPr/>
        </p:nvGrpSpPr>
        <p:grpSpPr>
          <a:xfrm>
            <a:off x="4455169" y="6118904"/>
            <a:ext cx="7336829" cy="864499"/>
            <a:chOff x="4455169" y="6118904"/>
            <a:chExt cx="7336829" cy="864499"/>
          </a:xfrm>
        </p:grpSpPr>
        <p:pic>
          <p:nvPicPr>
            <p:cNvPr id="119" name="Google Shape;119;p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455169" y="6118904"/>
              <a:ext cx="7336829" cy="864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594713" y="6118904"/>
              <a:ext cx="7083117" cy="7628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21"/>
          <p:cNvGrpSpPr/>
          <p:nvPr/>
        </p:nvGrpSpPr>
        <p:grpSpPr>
          <a:xfrm>
            <a:off x="6242372" y="1376471"/>
            <a:ext cx="3790478" cy="852220"/>
            <a:chOff x="6242372" y="1376471"/>
            <a:chExt cx="3790478" cy="852220"/>
          </a:xfrm>
        </p:grpSpPr>
        <p:pic>
          <p:nvPicPr>
            <p:cNvPr id="126" name="Google Shape;126;p2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42372" y="1376471"/>
              <a:ext cx="3790478" cy="852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1"/>
            <p:cNvSpPr/>
            <p:nvPr/>
          </p:nvSpPr>
          <p:spPr>
            <a:xfrm>
              <a:off x="6334940" y="1376471"/>
              <a:ext cx="3585210" cy="751205"/>
            </a:xfrm>
            <a:custGeom>
              <a:avLst/>
              <a:gdLst/>
              <a:ahLst/>
              <a:cxnLst/>
              <a:rect l="l" t="t" r="r" b="b"/>
              <a:pathLst>
                <a:path w="3585209" h="751205" extrusionOk="0">
                  <a:moveTo>
                    <a:pt x="525158" y="356073"/>
                  </a:moveTo>
                  <a:lnTo>
                    <a:pt x="442761" y="356073"/>
                  </a:lnTo>
                  <a:lnTo>
                    <a:pt x="370206" y="750620"/>
                  </a:lnTo>
                  <a:lnTo>
                    <a:pt x="452603" y="750620"/>
                  </a:lnTo>
                  <a:lnTo>
                    <a:pt x="525158" y="356073"/>
                  </a:lnTo>
                  <a:close/>
                </a:path>
                <a:path w="3585209" h="751205" extrusionOk="0">
                  <a:moveTo>
                    <a:pt x="446457" y="32742"/>
                  </a:moveTo>
                  <a:lnTo>
                    <a:pt x="366557" y="32742"/>
                  </a:lnTo>
                  <a:lnTo>
                    <a:pt x="236500" y="739978"/>
                  </a:lnTo>
                  <a:lnTo>
                    <a:pt x="316400" y="739978"/>
                  </a:lnTo>
                  <a:lnTo>
                    <a:pt x="386998" y="356073"/>
                  </a:lnTo>
                  <a:lnTo>
                    <a:pt x="525158" y="356073"/>
                  </a:lnTo>
                  <a:lnTo>
                    <a:pt x="539307" y="279129"/>
                  </a:lnTo>
                  <a:lnTo>
                    <a:pt x="401148" y="279129"/>
                  </a:lnTo>
                  <a:lnTo>
                    <a:pt x="446457" y="32742"/>
                  </a:lnTo>
                  <a:close/>
                </a:path>
                <a:path w="3585209" h="751205" extrusionOk="0">
                  <a:moveTo>
                    <a:pt x="584918" y="31105"/>
                  </a:moveTo>
                  <a:lnTo>
                    <a:pt x="502521" y="31105"/>
                  </a:lnTo>
                  <a:lnTo>
                    <a:pt x="456911" y="279129"/>
                  </a:lnTo>
                  <a:lnTo>
                    <a:pt x="539307" y="279129"/>
                  </a:lnTo>
                  <a:lnTo>
                    <a:pt x="584918" y="31105"/>
                  </a:lnTo>
                  <a:close/>
                </a:path>
                <a:path w="3585209" h="751205" extrusionOk="0">
                  <a:moveTo>
                    <a:pt x="245055" y="70396"/>
                  </a:moveTo>
                  <a:lnTo>
                    <a:pt x="83314" y="70396"/>
                  </a:lnTo>
                  <a:lnTo>
                    <a:pt x="70669" y="139155"/>
                  </a:lnTo>
                  <a:lnTo>
                    <a:pt x="214932" y="139155"/>
                  </a:lnTo>
                  <a:lnTo>
                    <a:pt x="217432" y="142156"/>
                  </a:lnTo>
                  <a:lnTo>
                    <a:pt x="196007" y="258665"/>
                  </a:lnTo>
                  <a:lnTo>
                    <a:pt x="0" y="604916"/>
                  </a:lnTo>
                  <a:lnTo>
                    <a:pt x="6516" y="614739"/>
                  </a:lnTo>
                  <a:lnTo>
                    <a:pt x="80590" y="614739"/>
                  </a:lnTo>
                  <a:lnTo>
                    <a:pt x="275844" y="272580"/>
                  </a:lnTo>
                  <a:lnTo>
                    <a:pt x="299741" y="142156"/>
                  </a:lnTo>
                  <a:lnTo>
                    <a:pt x="300077" y="137791"/>
                  </a:lnTo>
                  <a:lnTo>
                    <a:pt x="299770" y="133425"/>
                  </a:lnTo>
                  <a:lnTo>
                    <a:pt x="300018" y="129059"/>
                  </a:lnTo>
                  <a:lnTo>
                    <a:pt x="297642" y="123875"/>
                  </a:lnTo>
                  <a:lnTo>
                    <a:pt x="261736" y="80764"/>
                  </a:lnTo>
                  <a:lnTo>
                    <a:pt x="257949" y="77217"/>
                  </a:lnTo>
                  <a:lnTo>
                    <a:pt x="254012" y="74489"/>
                  </a:lnTo>
                  <a:lnTo>
                    <a:pt x="250630" y="71760"/>
                  </a:lnTo>
                  <a:lnTo>
                    <a:pt x="245055" y="70396"/>
                  </a:lnTo>
                  <a:close/>
                </a:path>
                <a:path w="3585209" h="751205" extrusionOk="0">
                  <a:moveTo>
                    <a:pt x="989295" y="447752"/>
                  </a:moveTo>
                  <a:lnTo>
                    <a:pt x="619760" y="447752"/>
                  </a:lnTo>
                  <a:lnTo>
                    <a:pt x="607868" y="512419"/>
                  </a:lnTo>
                  <a:lnTo>
                    <a:pt x="911653" y="512419"/>
                  </a:lnTo>
                  <a:lnTo>
                    <a:pt x="901868" y="565625"/>
                  </a:lnTo>
                  <a:lnTo>
                    <a:pt x="611123" y="565625"/>
                  </a:lnTo>
                  <a:lnTo>
                    <a:pt x="606055" y="567535"/>
                  </a:lnTo>
                  <a:lnTo>
                    <a:pt x="597992" y="575175"/>
                  </a:lnTo>
                  <a:lnTo>
                    <a:pt x="595525" y="579541"/>
                  </a:lnTo>
                  <a:lnTo>
                    <a:pt x="574450" y="694139"/>
                  </a:lnTo>
                  <a:lnTo>
                    <a:pt x="580644" y="702887"/>
                  </a:lnTo>
                  <a:lnTo>
                    <a:pt x="612367" y="732918"/>
                  </a:lnTo>
                  <a:lnTo>
                    <a:pt x="641236" y="747345"/>
                  </a:lnTo>
                  <a:lnTo>
                    <a:pt x="967493" y="747345"/>
                  </a:lnTo>
                  <a:lnTo>
                    <a:pt x="979385" y="682679"/>
                  </a:lnTo>
                  <a:lnTo>
                    <a:pt x="668942" y="682679"/>
                  </a:lnTo>
                  <a:lnTo>
                    <a:pt x="665536" y="681588"/>
                  </a:lnTo>
                  <a:lnTo>
                    <a:pt x="663718" y="679405"/>
                  </a:lnTo>
                  <a:lnTo>
                    <a:pt x="662455" y="677222"/>
                  </a:lnTo>
                  <a:lnTo>
                    <a:pt x="662375" y="673129"/>
                  </a:lnTo>
                  <a:lnTo>
                    <a:pt x="670704" y="627836"/>
                  </a:lnTo>
                  <a:lnTo>
                    <a:pt x="956179" y="627836"/>
                  </a:lnTo>
                  <a:lnTo>
                    <a:pt x="964396" y="626710"/>
                  </a:lnTo>
                  <a:lnTo>
                    <a:pt x="970739" y="623333"/>
                  </a:lnTo>
                  <a:lnTo>
                    <a:pt x="975207" y="617706"/>
                  </a:lnTo>
                  <a:lnTo>
                    <a:pt x="977801" y="609827"/>
                  </a:lnTo>
                  <a:lnTo>
                    <a:pt x="1003842" y="468216"/>
                  </a:lnTo>
                  <a:lnTo>
                    <a:pt x="989295" y="447752"/>
                  </a:lnTo>
                  <a:close/>
                </a:path>
                <a:path w="3585209" h="751205" extrusionOk="0">
                  <a:moveTo>
                    <a:pt x="732176" y="40109"/>
                  </a:moveTo>
                  <a:lnTo>
                    <a:pt x="649780" y="40109"/>
                  </a:lnTo>
                  <a:lnTo>
                    <a:pt x="595288" y="336428"/>
                  </a:lnTo>
                  <a:lnTo>
                    <a:pt x="624292" y="371626"/>
                  </a:lnTo>
                  <a:lnTo>
                    <a:pt x="643914" y="388816"/>
                  </a:lnTo>
                  <a:lnTo>
                    <a:pt x="846438" y="388816"/>
                  </a:lnTo>
                  <a:lnTo>
                    <a:pt x="852287" y="387179"/>
                  </a:lnTo>
                  <a:lnTo>
                    <a:pt x="860150" y="380630"/>
                  </a:lnTo>
                  <a:lnTo>
                    <a:pt x="863018" y="374082"/>
                  </a:lnTo>
                  <a:lnTo>
                    <a:pt x="872953" y="320057"/>
                  </a:lnTo>
                  <a:lnTo>
                    <a:pt x="689018" y="320057"/>
                  </a:lnTo>
                  <a:lnTo>
                    <a:pt x="685612" y="318965"/>
                  </a:lnTo>
                  <a:lnTo>
                    <a:pt x="683794" y="316782"/>
                  </a:lnTo>
                  <a:lnTo>
                    <a:pt x="682531" y="314600"/>
                  </a:lnTo>
                  <a:lnTo>
                    <a:pt x="682451" y="310507"/>
                  </a:lnTo>
                  <a:lnTo>
                    <a:pt x="699060" y="220192"/>
                  </a:lnTo>
                  <a:lnTo>
                    <a:pt x="891318" y="220192"/>
                  </a:lnTo>
                  <a:lnTo>
                    <a:pt x="903661" y="153070"/>
                  </a:lnTo>
                  <a:lnTo>
                    <a:pt x="711403" y="153070"/>
                  </a:lnTo>
                  <a:lnTo>
                    <a:pt x="732176" y="40109"/>
                  </a:lnTo>
                  <a:close/>
                </a:path>
                <a:path w="3585209" h="751205" extrusionOk="0">
                  <a:moveTo>
                    <a:pt x="891318" y="220192"/>
                  </a:moveTo>
                  <a:lnTo>
                    <a:pt x="808922" y="220192"/>
                  </a:lnTo>
                  <a:lnTo>
                    <a:pt x="790557" y="320057"/>
                  </a:lnTo>
                  <a:lnTo>
                    <a:pt x="872953" y="320057"/>
                  </a:lnTo>
                  <a:lnTo>
                    <a:pt x="891318" y="220192"/>
                  </a:lnTo>
                  <a:close/>
                </a:path>
                <a:path w="3585209" h="751205" extrusionOk="0">
                  <a:moveTo>
                    <a:pt x="924434" y="40109"/>
                  </a:moveTo>
                  <a:lnTo>
                    <a:pt x="842038" y="40109"/>
                  </a:lnTo>
                  <a:lnTo>
                    <a:pt x="821265" y="153070"/>
                  </a:lnTo>
                  <a:lnTo>
                    <a:pt x="903661" y="153070"/>
                  </a:lnTo>
                  <a:lnTo>
                    <a:pt x="924434" y="40109"/>
                  </a:lnTo>
                  <a:close/>
                </a:path>
                <a:path w="3585209" h="751205" extrusionOk="0">
                  <a:moveTo>
                    <a:pt x="1088386" y="31105"/>
                  </a:moveTo>
                  <a:lnTo>
                    <a:pt x="1005990" y="31105"/>
                  </a:lnTo>
                  <a:lnTo>
                    <a:pt x="936897" y="406824"/>
                  </a:lnTo>
                  <a:lnTo>
                    <a:pt x="1019293" y="406824"/>
                  </a:lnTo>
                  <a:lnTo>
                    <a:pt x="1047894" y="251298"/>
                  </a:lnTo>
                  <a:lnTo>
                    <a:pt x="1138613" y="251298"/>
                  </a:lnTo>
                  <a:lnTo>
                    <a:pt x="1152010" y="178446"/>
                  </a:lnTo>
                  <a:lnTo>
                    <a:pt x="1061291" y="178446"/>
                  </a:lnTo>
                  <a:lnTo>
                    <a:pt x="1088386" y="31105"/>
                  </a:lnTo>
                  <a:close/>
                </a:path>
                <a:path w="3585209" h="751205" extrusionOk="0">
                  <a:moveTo>
                    <a:pt x="1738199" y="32742"/>
                  </a:moveTo>
                  <a:lnTo>
                    <a:pt x="1660796" y="32742"/>
                  </a:lnTo>
                  <a:lnTo>
                    <a:pt x="1580564" y="469035"/>
                  </a:lnTo>
                  <a:lnTo>
                    <a:pt x="1657967" y="469035"/>
                  </a:lnTo>
                  <a:lnTo>
                    <a:pt x="1690782" y="290589"/>
                  </a:lnTo>
                  <a:lnTo>
                    <a:pt x="1818954" y="290589"/>
                  </a:lnTo>
                  <a:lnTo>
                    <a:pt x="1833104" y="213644"/>
                  </a:lnTo>
                  <a:lnTo>
                    <a:pt x="1704932" y="213644"/>
                  </a:lnTo>
                  <a:lnTo>
                    <a:pt x="1738199" y="32742"/>
                  </a:lnTo>
                  <a:close/>
                </a:path>
                <a:path w="3585209" h="751205" extrusionOk="0">
                  <a:moveTo>
                    <a:pt x="1818954" y="290589"/>
                  </a:moveTo>
                  <a:lnTo>
                    <a:pt x="1739054" y="290589"/>
                  </a:lnTo>
                  <a:lnTo>
                    <a:pt x="1706239" y="469035"/>
                  </a:lnTo>
                  <a:lnTo>
                    <a:pt x="1786139" y="469035"/>
                  </a:lnTo>
                  <a:lnTo>
                    <a:pt x="1818954" y="290589"/>
                  </a:lnTo>
                  <a:close/>
                </a:path>
                <a:path w="3585209" h="751205" extrusionOk="0">
                  <a:moveTo>
                    <a:pt x="1866672" y="31105"/>
                  </a:moveTo>
                  <a:lnTo>
                    <a:pt x="1786772" y="31105"/>
                  </a:lnTo>
                  <a:lnTo>
                    <a:pt x="1753204" y="213644"/>
                  </a:lnTo>
                  <a:lnTo>
                    <a:pt x="1833104" y="213644"/>
                  </a:lnTo>
                  <a:lnTo>
                    <a:pt x="1866672" y="31105"/>
                  </a:lnTo>
                  <a:close/>
                </a:path>
                <a:path w="3585209" h="751205" extrusionOk="0">
                  <a:moveTo>
                    <a:pt x="1756291" y="509144"/>
                  </a:moveTo>
                  <a:lnTo>
                    <a:pt x="1371774" y="509144"/>
                  </a:lnTo>
                  <a:lnTo>
                    <a:pt x="1358980" y="578722"/>
                  </a:lnTo>
                  <a:lnTo>
                    <a:pt x="1679410" y="578722"/>
                  </a:lnTo>
                  <a:lnTo>
                    <a:pt x="1648401" y="747345"/>
                  </a:lnTo>
                  <a:lnTo>
                    <a:pt x="1730797" y="747345"/>
                  </a:lnTo>
                  <a:lnTo>
                    <a:pt x="1770838" y="529608"/>
                  </a:lnTo>
                  <a:lnTo>
                    <a:pt x="1756291" y="509144"/>
                  </a:lnTo>
                  <a:close/>
                </a:path>
                <a:path w="3585209" h="751205" extrusionOk="0">
                  <a:moveTo>
                    <a:pt x="1485093" y="173534"/>
                  </a:moveTo>
                  <a:lnTo>
                    <a:pt x="1455131" y="173534"/>
                  </a:lnTo>
                  <a:lnTo>
                    <a:pt x="1431459" y="174967"/>
                  </a:lnTo>
                  <a:lnTo>
                    <a:pt x="1391899" y="186427"/>
                  </a:lnTo>
                  <a:lnTo>
                    <a:pt x="1351940" y="225513"/>
                  </a:lnTo>
                  <a:lnTo>
                    <a:pt x="1337795" y="268487"/>
                  </a:lnTo>
                  <a:lnTo>
                    <a:pt x="1321538" y="356892"/>
                  </a:lnTo>
                  <a:lnTo>
                    <a:pt x="1318818" y="380170"/>
                  </a:lnTo>
                  <a:lnTo>
                    <a:pt x="1319840" y="400071"/>
                  </a:lnTo>
                  <a:lnTo>
                    <a:pt x="1345376" y="439413"/>
                  </a:lnTo>
                  <a:lnTo>
                    <a:pt x="1403951" y="451845"/>
                  </a:lnTo>
                  <a:lnTo>
                    <a:pt x="1433913" y="451845"/>
                  </a:lnTo>
                  <a:lnTo>
                    <a:pt x="1478624" y="446320"/>
                  </a:lnTo>
                  <a:lnTo>
                    <a:pt x="1526225" y="416596"/>
                  </a:lnTo>
                  <a:lnTo>
                    <a:pt x="1541098" y="390453"/>
                  </a:lnTo>
                  <a:lnTo>
                    <a:pt x="1423564" y="390453"/>
                  </a:lnTo>
                  <a:lnTo>
                    <a:pt x="1413888" y="389890"/>
                  </a:lnTo>
                  <a:lnTo>
                    <a:pt x="1396101" y="367806"/>
                  </a:lnTo>
                  <a:lnTo>
                    <a:pt x="1416372" y="257573"/>
                  </a:lnTo>
                  <a:lnTo>
                    <a:pt x="1452164" y="234926"/>
                  </a:lnTo>
                  <a:lnTo>
                    <a:pt x="1569667" y="234926"/>
                  </a:lnTo>
                  <a:lnTo>
                    <a:pt x="1569167" y="225513"/>
                  </a:lnTo>
                  <a:lnTo>
                    <a:pt x="1543583" y="186427"/>
                  </a:lnTo>
                  <a:lnTo>
                    <a:pt x="1508238" y="174967"/>
                  </a:lnTo>
                  <a:lnTo>
                    <a:pt x="1485093" y="173534"/>
                  </a:lnTo>
                  <a:close/>
                </a:path>
                <a:path w="3585209" h="751205" extrusionOk="0">
                  <a:moveTo>
                    <a:pt x="1569667" y="234926"/>
                  </a:moveTo>
                  <a:lnTo>
                    <a:pt x="1465481" y="234926"/>
                  </a:lnTo>
                  <a:lnTo>
                    <a:pt x="1475157" y="235489"/>
                  </a:lnTo>
                  <a:lnTo>
                    <a:pt x="1482545" y="237177"/>
                  </a:lnTo>
                  <a:lnTo>
                    <a:pt x="1487645" y="239991"/>
                  </a:lnTo>
                  <a:lnTo>
                    <a:pt x="1490458" y="243931"/>
                  </a:lnTo>
                  <a:lnTo>
                    <a:pt x="1492683" y="249933"/>
                  </a:lnTo>
                  <a:lnTo>
                    <a:pt x="1492943" y="257573"/>
                  </a:lnTo>
                  <a:lnTo>
                    <a:pt x="1472672" y="367806"/>
                  </a:lnTo>
                  <a:lnTo>
                    <a:pt x="1436880" y="390453"/>
                  </a:lnTo>
                  <a:lnTo>
                    <a:pt x="1541098" y="390453"/>
                  </a:lnTo>
                  <a:lnTo>
                    <a:pt x="1545408" y="380170"/>
                  </a:lnTo>
                  <a:lnTo>
                    <a:pt x="1551249" y="356892"/>
                  </a:lnTo>
                  <a:lnTo>
                    <a:pt x="1567506" y="268487"/>
                  </a:lnTo>
                  <a:lnTo>
                    <a:pt x="1570217" y="245261"/>
                  </a:lnTo>
                  <a:lnTo>
                    <a:pt x="1569667" y="234926"/>
                  </a:lnTo>
                  <a:close/>
                </a:path>
                <a:path w="3585209" h="751205" extrusionOk="0">
                  <a:moveTo>
                    <a:pt x="1615444" y="80218"/>
                  </a:moveTo>
                  <a:lnTo>
                    <a:pt x="1350777" y="80218"/>
                  </a:lnTo>
                  <a:lnTo>
                    <a:pt x="1338584" y="146522"/>
                  </a:lnTo>
                  <a:lnTo>
                    <a:pt x="1603252" y="146522"/>
                  </a:lnTo>
                  <a:lnTo>
                    <a:pt x="1615444" y="80218"/>
                  </a:lnTo>
                  <a:close/>
                </a:path>
                <a:path w="3585209" h="751205" extrusionOk="0">
                  <a:moveTo>
                    <a:pt x="1536980" y="0"/>
                  </a:moveTo>
                  <a:lnTo>
                    <a:pt x="1465404" y="0"/>
                  </a:lnTo>
                  <a:lnTo>
                    <a:pt x="1443993" y="80218"/>
                  </a:lnTo>
                  <a:lnTo>
                    <a:pt x="1528887" y="80218"/>
                  </a:lnTo>
                  <a:lnTo>
                    <a:pt x="1536980" y="0"/>
                  </a:lnTo>
                  <a:close/>
                </a:path>
                <a:path w="3585209" h="751205" extrusionOk="0">
                  <a:moveTo>
                    <a:pt x="2381792" y="31105"/>
                  </a:moveTo>
                  <a:lnTo>
                    <a:pt x="2299396" y="31105"/>
                  </a:lnTo>
                  <a:lnTo>
                    <a:pt x="2222475" y="449389"/>
                  </a:lnTo>
                  <a:lnTo>
                    <a:pt x="2304872" y="449389"/>
                  </a:lnTo>
                  <a:lnTo>
                    <a:pt x="2381792" y="31105"/>
                  </a:lnTo>
                  <a:close/>
                </a:path>
                <a:path w="3585209" h="751205" extrusionOk="0">
                  <a:moveTo>
                    <a:pt x="2105561" y="44202"/>
                  </a:moveTo>
                  <a:lnTo>
                    <a:pt x="2033152" y="44202"/>
                  </a:lnTo>
                  <a:lnTo>
                    <a:pt x="2006332" y="162893"/>
                  </a:lnTo>
                  <a:lnTo>
                    <a:pt x="1838685" y="418284"/>
                  </a:lnTo>
                  <a:lnTo>
                    <a:pt x="1843688" y="427288"/>
                  </a:lnTo>
                  <a:lnTo>
                    <a:pt x="1917761" y="427288"/>
                  </a:lnTo>
                  <a:lnTo>
                    <a:pt x="2035913" y="237382"/>
                  </a:lnTo>
                  <a:lnTo>
                    <a:pt x="2110428" y="237382"/>
                  </a:lnTo>
                  <a:lnTo>
                    <a:pt x="2089180" y="160437"/>
                  </a:lnTo>
                  <a:lnTo>
                    <a:pt x="2105561" y="44202"/>
                  </a:lnTo>
                  <a:close/>
                </a:path>
                <a:path w="3585209" h="751205" extrusionOk="0">
                  <a:moveTo>
                    <a:pt x="2110428" y="237382"/>
                  </a:moveTo>
                  <a:lnTo>
                    <a:pt x="2035913" y="237382"/>
                  </a:lnTo>
                  <a:lnTo>
                    <a:pt x="2079066" y="419103"/>
                  </a:lnTo>
                  <a:lnTo>
                    <a:pt x="2151475" y="419103"/>
                  </a:lnTo>
                  <a:lnTo>
                    <a:pt x="2158124" y="410098"/>
                  </a:lnTo>
                  <a:lnTo>
                    <a:pt x="2110428" y="237382"/>
                  </a:lnTo>
                  <a:close/>
                </a:path>
                <a:path w="3585209" h="751205" extrusionOk="0">
                  <a:moveTo>
                    <a:pt x="2274041" y="490317"/>
                  </a:moveTo>
                  <a:lnTo>
                    <a:pt x="1897848" y="490317"/>
                  </a:lnTo>
                  <a:lnTo>
                    <a:pt x="1861269" y="689228"/>
                  </a:lnTo>
                  <a:lnTo>
                    <a:pt x="1863441" y="692502"/>
                  </a:lnTo>
                  <a:lnTo>
                    <a:pt x="1866573" y="696595"/>
                  </a:lnTo>
                  <a:lnTo>
                    <a:pt x="1870663" y="701506"/>
                  </a:lnTo>
                  <a:lnTo>
                    <a:pt x="1874653" y="706963"/>
                  </a:lnTo>
                  <a:lnTo>
                    <a:pt x="1878971" y="712147"/>
                  </a:lnTo>
                  <a:lnTo>
                    <a:pt x="1883617" y="717059"/>
                  </a:lnTo>
                  <a:lnTo>
                    <a:pt x="1888162" y="722516"/>
                  </a:lnTo>
                  <a:lnTo>
                    <a:pt x="1892807" y="727427"/>
                  </a:lnTo>
                  <a:lnTo>
                    <a:pt x="1897553" y="731793"/>
                  </a:lnTo>
                  <a:lnTo>
                    <a:pt x="1902198" y="736704"/>
                  </a:lnTo>
                  <a:lnTo>
                    <a:pt x="1906262" y="740251"/>
                  </a:lnTo>
                  <a:lnTo>
                    <a:pt x="1909745" y="742434"/>
                  </a:lnTo>
                  <a:lnTo>
                    <a:pt x="2245989" y="742434"/>
                  </a:lnTo>
                  <a:lnTo>
                    <a:pt x="2258633" y="673675"/>
                  </a:lnTo>
                  <a:lnTo>
                    <a:pt x="1953184" y="673675"/>
                  </a:lnTo>
                  <a:lnTo>
                    <a:pt x="1949778" y="672584"/>
                  </a:lnTo>
                  <a:lnTo>
                    <a:pt x="1947960" y="670401"/>
                  </a:lnTo>
                  <a:lnTo>
                    <a:pt x="1946697" y="668218"/>
                  </a:lnTo>
                  <a:lnTo>
                    <a:pt x="1946617" y="664125"/>
                  </a:lnTo>
                  <a:lnTo>
                    <a:pt x="1965935" y="559077"/>
                  </a:lnTo>
                  <a:lnTo>
                    <a:pt x="2279707" y="559077"/>
                  </a:lnTo>
                  <a:lnTo>
                    <a:pt x="2288588" y="510781"/>
                  </a:lnTo>
                  <a:lnTo>
                    <a:pt x="2274041" y="490317"/>
                  </a:lnTo>
                  <a:close/>
                </a:path>
                <a:path w="3585209" h="751205" extrusionOk="0">
                  <a:moveTo>
                    <a:pt x="2279707" y="559077"/>
                  </a:moveTo>
                  <a:lnTo>
                    <a:pt x="2197311" y="559077"/>
                  </a:lnTo>
                  <a:lnTo>
                    <a:pt x="2176237" y="673675"/>
                  </a:lnTo>
                  <a:lnTo>
                    <a:pt x="2258633" y="673675"/>
                  </a:lnTo>
                  <a:lnTo>
                    <a:pt x="2279707" y="559077"/>
                  </a:lnTo>
                  <a:close/>
                </a:path>
                <a:path w="3585209" h="751205" extrusionOk="0">
                  <a:moveTo>
                    <a:pt x="3058702" y="31105"/>
                  </a:moveTo>
                  <a:lnTo>
                    <a:pt x="2976305" y="31105"/>
                  </a:lnTo>
                  <a:lnTo>
                    <a:pt x="2843990" y="750620"/>
                  </a:lnTo>
                  <a:lnTo>
                    <a:pt x="2926387" y="750620"/>
                  </a:lnTo>
                  <a:lnTo>
                    <a:pt x="3058702" y="31105"/>
                  </a:lnTo>
                  <a:close/>
                </a:path>
                <a:path w="3585209" h="751205" extrusionOk="0">
                  <a:moveTo>
                    <a:pt x="2809558" y="70396"/>
                  </a:moveTo>
                  <a:lnTo>
                    <a:pt x="2598712" y="70396"/>
                  </a:lnTo>
                  <a:lnTo>
                    <a:pt x="2586068" y="139155"/>
                  </a:lnTo>
                  <a:lnTo>
                    <a:pt x="2779436" y="139155"/>
                  </a:lnTo>
                  <a:lnTo>
                    <a:pt x="2781935" y="142156"/>
                  </a:lnTo>
                  <a:lnTo>
                    <a:pt x="2762015" y="250479"/>
                  </a:lnTo>
                  <a:lnTo>
                    <a:pt x="2518568" y="596730"/>
                  </a:lnTo>
                  <a:lnTo>
                    <a:pt x="2525084" y="606553"/>
                  </a:lnTo>
                  <a:lnTo>
                    <a:pt x="2600822" y="606553"/>
                  </a:lnTo>
                  <a:lnTo>
                    <a:pt x="2841853" y="264395"/>
                  </a:lnTo>
                  <a:lnTo>
                    <a:pt x="2864244" y="142156"/>
                  </a:lnTo>
                  <a:lnTo>
                    <a:pt x="2864580" y="137791"/>
                  </a:lnTo>
                  <a:lnTo>
                    <a:pt x="2864273" y="133425"/>
                  </a:lnTo>
                  <a:lnTo>
                    <a:pt x="2864521" y="129059"/>
                  </a:lnTo>
                  <a:lnTo>
                    <a:pt x="2862145" y="123875"/>
                  </a:lnTo>
                  <a:lnTo>
                    <a:pt x="2826239" y="80764"/>
                  </a:lnTo>
                  <a:lnTo>
                    <a:pt x="2822453" y="77217"/>
                  </a:lnTo>
                  <a:lnTo>
                    <a:pt x="2818515" y="74489"/>
                  </a:lnTo>
                  <a:lnTo>
                    <a:pt x="2815133" y="71760"/>
                  </a:lnTo>
                  <a:lnTo>
                    <a:pt x="2809558" y="70396"/>
                  </a:lnTo>
                  <a:close/>
                </a:path>
                <a:path w="3585209" h="751205" extrusionOk="0">
                  <a:moveTo>
                    <a:pt x="3372991" y="463305"/>
                  </a:moveTo>
                  <a:lnTo>
                    <a:pt x="3229006" y="463305"/>
                  </a:lnTo>
                  <a:lnTo>
                    <a:pt x="3199239" y="465351"/>
                  </a:lnTo>
                  <a:lnTo>
                    <a:pt x="3148372" y="481722"/>
                  </a:lnTo>
                  <a:lnTo>
                    <a:pt x="3109966" y="512930"/>
                  </a:lnTo>
                  <a:lnTo>
                    <a:pt x="3086511" y="552221"/>
                  </a:lnTo>
                  <a:lnTo>
                    <a:pt x="3069072" y="636021"/>
                  </a:lnTo>
                  <a:lnTo>
                    <a:pt x="3066980" y="658429"/>
                  </a:lnTo>
                  <a:lnTo>
                    <a:pt x="3069284" y="678996"/>
                  </a:lnTo>
                  <a:lnTo>
                    <a:pt x="3087080" y="714603"/>
                  </a:lnTo>
                  <a:lnTo>
                    <a:pt x="3123138" y="739160"/>
                  </a:lnTo>
                  <a:lnTo>
                    <a:pt x="3176772" y="747345"/>
                  </a:lnTo>
                  <a:lnTo>
                    <a:pt x="3320758" y="747345"/>
                  </a:lnTo>
                  <a:lnTo>
                    <a:pt x="3377194" y="739160"/>
                  </a:lnTo>
                  <a:lnTo>
                    <a:pt x="3421660" y="714603"/>
                  </a:lnTo>
                  <a:lnTo>
                    <a:pt x="3453176" y="678996"/>
                  </a:lnTo>
                  <a:lnTo>
                    <a:pt x="3453376" y="678586"/>
                  </a:lnTo>
                  <a:lnTo>
                    <a:pt x="3206062" y="678586"/>
                  </a:lnTo>
                  <a:lnTo>
                    <a:pt x="3190026" y="677819"/>
                  </a:lnTo>
                  <a:lnTo>
                    <a:pt x="3154688" y="659248"/>
                  </a:lnTo>
                  <a:lnTo>
                    <a:pt x="3151642" y="639602"/>
                  </a:lnTo>
                  <a:lnTo>
                    <a:pt x="3153124" y="627017"/>
                  </a:lnTo>
                  <a:lnTo>
                    <a:pt x="3161102" y="583633"/>
                  </a:lnTo>
                  <a:lnTo>
                    <a:pt x="3181644" y="544342"/>
                  </a:lnTo>
                  <a:lnTo>
                    <a:pt x="3233007" y="532064"/>
                  </a:lnTo>
                  <a:lnTo>
                    <a:pt x="3480320" y="532064"/>
                  </a:lnTo>
                  <a:lnTo>
                    <a:pt x="3480271" y="531655"/>
                  </a:lnTo>
                  <a:lnTo>
                    <a:pt x="3461851" y="496047"/>
                  </a:lnTo>
                  <a:lnTo>
                    <a:pt x="3426417" y="471490"/>
                  </a:lnTo>
                  <a:lnTo>
                    <a:pt x="3401953" y="465351"/>
                  </a:lnTo>
                  <a:lnTo>
                    <a:pt x="3372991" y="463305"/>
                  </a:lnTo>
                  <a:close/>
                </a:path>
                <a:path w="3585209" h="751205" extrusionOk="0">
                  <a:moveTo>
                    <a:pt x="3480320" y="532064"/>
                  </a:moveTo>
                  <a:lnTo>
                    <a:pt x="3343701" y="532064"/>
                  </a:lnTo>
                  <a:lnTo>
                    <a:pt x="3359685" y="532831"/>
                  </a:lnTo>
                  <a:lnTo>
                    <a:pt x="3372683" y="535134"/>
                  </a:lnTo>
                  <a:lnTo>
                    <a:pt x="3398070" y="571048"/>
                  </a:lnTo>
                  <a:lnTo>
                    <a:pt x="3396640" y="583633"/>
                  </a:lnTo>
                  <a:lnTo>
                    <a:pt x="3388661" y="627017"/>
                  </a:lnTo>
                  <a:lnTo>
                    <a:pt x="3367287" y="666308"/>
                  </a:lnTo>
                  <a:lnTo>
                    <a:pt x="3316756" y="678586"/>
                  </a:lnTo>
                  <a:lnTo>
                    <a:pt x="3453376" y="678586"/>
                  </a:lnTo>
                  <a:lnTo>
                    <a:pt x="3463200" y="658429"/>
                  </a:lnTo>
                  <a:lnTo>
                    <a:pt x="3469402" y="636021"/>
                  </a:lnTo>
                  <a:lnTo>
                    <a:pt x="3480691" y="574629"/>
                  </a:lnTo>
                  <a:lnTo>
                    <a:pt x="3482732" y="552221"/>
                  </a:lnTo>
                  <a:lnTo>
                    <a:pt x="3480320" y="532064"/>
                  </a:lnTo>
                  <a:close/>
                </a:path>
                <a:path w="3585209" h="751205" extrusionOk="0">
                  <a:moveTo>
                    <a:pt x="3584650" y="339702"/>
                  </a:moveTo>
                  <a:lnTo>
                    <a:pt x="3060310" y="339702"/>
                  </a:lnTo>
                  <a:lnTo>
                    <a:pt x="3047665" y="408461"/>
                  </a:lnTo>
                  <a:lnTo>
                    <a:pt x="3572006" y="408461"/>
                  </a:lnTo>
                  <a:lnTo>
                    <a:pt x="3584650" y="339702"/>
                  </a:lnTo>
                  <a:close/>
                </a:path>
                <a:path w="3585209" h="751205" extrusionOk="0">
                  <a:moveTo>
                    <a:pt x="3265294" y="44202"/>
                  </a:moveTo>
                  <a:lnTo>
                    <a:pt x="3182898" y="44202"/>
                  </a:lnTo>
                  <a:lnTo>
                    <a:pt x="3149782" y="224285"/>
                  </a:lnTo>
                  <a:lnTo>
                    <a:pt x="3175990" y="253753"/>
                  </a:lnTo>
                  <a:lnTo>
                    <a:pt x="3209228" y="276673"/>
                  </a:lnTo>
                  <a:lnTo>
                    <a:pt x="3527993" y="276673"/>
                  </a:lnTo>
                  <a:lnTo>
                    <a:pt x="3540638" y="207914"/>
                  </a:lnTo>
                  <a:lnTo>
                    <a:pt x="3244344" y="207914"/>
                  </a:lnTo>
                  <a:lnTo>
                    <a:pt x="3240938" y="206823"/>
                  </a:lnTo>
                  <a:lnTo>
                    <a:pt x="3237302" y="202457"/>
                  </a:lnTo>
                  <a:lnTo>
                    <a:pt x="3236945" y="198364"/>
                  </a:lnTo>
                  <a:lnTo>
                    <a:pt x="3265294" y="44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21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4480470" y="6066978"/>
            <a:ext cx="1276985" cy="314325"/>
          </a:xfrm>
          <a:custGeom>
            <a:avLst/>
            <a:gdLst/>
            <a:ahLst/>
            <a:cxnLst/>
            <a:rect l="l" t="t" r="r" b="b"/>
            <a:pathLst>
              <a:path w="1276985" h="314325" extrusionOk="0">
                <a:moveTo>
                  <a:pt x="99665" y="205233"/>
                </a:moveTo>
                <a:lnTo>
                  <a:pt x="60771" y="205233"/>
                </a:lnTo>
                <a:lnTo>
                  <a:pt x="60771" y="307677"/>
                </a:lnTo>
                <a:lnTo>
                  <a:pt x="280590" y="307677"/>
                </a:lnTo>
                <a:lnTo>
                  <a:pt x="280590" y="276423"/>
                </a:lnTo>
                <a:lnTo>
                  <a:pt x="99665" y="276423"/>
                </a:lnTo>
                <a:lnTo>
                  <a:pt x="99665" y="205233"/>
                </a:lnTo>
                <a:close/>
              </a:path>
              <a:path w="1276985" h="314325" extrusionOk="0">
                <a:moveTo>
                  <a:pt x="268783" y="347"/>
                </a:moveTo>
                <a:lnTo>
                  <a:pt x="231973" y="347"/>
                </a:lnTo>
                <a:lnTo>
                  <a:pt x="231973" y="234751"/>
                </a:lnTo>
                <a:lnTo>
                  <a:pt x="268783" y="234751"/>
                </a:lnTo>
                <a:lnTo>
                  <a:pt x="268783" y="347"/>
                </a:lnTo>
                <a:close/>
              </a:path>
              <a:path w="1276985" h="314325" extrusionOk="0">
                <a:moveTo>
                  <a:pt x="204192" y="128141"/>
                </a:moveTo>
                <a:lnTo>
                  <a:pt x="167729" y="128141"/>
                </a:lnTo>
                <a:lnTo>
                  <a:pt x="167729" y="225722"/>
                </a:lnTo>
                <a:lnTo>
                  <a:pt x="204192" y="225722"/>
                </a:lnTo>
                <a:lnTo>
                  <a:pt x="204192" y="128141"/>
                </a:lnTo>
                <a:close/>
              </a:path>
              <a:path w="1276985" h="314325" extrusionOk="0">
                <a:moveTo>
                  <a:pt x="137864" y="29864"/>
                </a:moveTo>
                <a:lnTo>
                  <a:pt x="16668" y="29864"/>
                </a:lnTo>
                <a:lnTo>
                  <a:pt x="16668" y="60771"/>
                </a:lnTo>
                <a:lnTo>
                  <a:pt x="97755" y="60771"/>
                </a:lnTo>
                <a:lnTo>
                  <a:pt x="88389" y="94274"/>
                </a:lnTo>
                <a:lnTo>
                  <a:pt x="69322" y="123431"/>
                </a:lnTo>
                <a:lnTo>
                  <a:pt x="40033" y="148258"/>
                </a:lnTo>
                <a:lnTo>
                  <a:pt x="0" y="168771"/>
                </a:lnTo>
                <a:lnTo>
                  <a:pt x="19446" y="197246"/>
                </a:lnTo>
                <a:lnTo>
                  <a:pt x="48237" y="183250"/>
                </a:lnTo>
                <a:lnTo>
                  <a:pt x="72925" y="167056"/>
                </a:lnTo>
                <a:lnTo>
                  <a:pt x="93577" y="148681"/>
                </a:lnTo>
                <a:lnTo>
                  <a:pt x="110256" y="128141"/>
                </a:lnTo>
                <a:lnTo>
                  <a:pt x="204192" y="128141"/>
                </a:lnTo>
                <a:lnTo>
                  <a:pt x="204192" y="97928"/>
                </a:lnTo>
                <a:lnTo>
                  <a:pt x="126057" y="97928"/>
                </a:lnTo>
                <a:lnTo>
                  <a:pt x="131271" y="82166"/>
                </a:lnTo>
                <a:lnTo>
                  <a:pt x="134956" y="65589"/>
                </a:lnTo>
                <a:lnTo>
                  <a:pt x="137142" y="48166"/>
                </a:lnTo>
                <a:lnTo>
                  <a:pt x="137864" y="29864"/>
                </a:lnTo>
                <a:close/>
              </a:path>
              <a:path w="1276985" h="314325" extrusionOk="0">
                <a:moveTo>
                  <a:pt x="204192" y="6250"/>
                </a:moveTo>
                <a:lnTo>
                  <a:pt x="167729" y="6250"/>
                </a:lnTo>
                <a:lnTo>
                  <a:pt x="167729" y="97928"/>
                </a:lnTo>
                <a:lnTo>
                  <a:pt x="204192" y="97928"/>
                </a:lnTo>
                <a:lnTo>
                  <a:pt x="204192" y="6250"/>
                </a:lnTo>
                <a:close/>
              </a:path>
              <a:path w="1276985" h="314325" extrusionOk="0">
                <a:moveTo>
                  <a:pt x="426094" y="62855"/>
                </a:moveTo>
                <a:lnTo>
                  <a:pt x="386853" y="62855"/>
                </a:lnTo>
                <a:lnTo>
                  <a:pt x="386853" y="89247"/>
                </a:lnTo>
                <a:lnTo>
                  <a:pt x="381151" y="129565"/>
                </a:lnTo>
                <a:lnTo>
                  <a:pt x="365062" y="168011"/>
                </a:lnTo>
                <a:lnTo>
                  <a:pt x="339728" y="200760"/>
                </a:lnTo>
                <a:lnTo>
                  <a:pt x="306288" y="223986"/>
                </a:lnTo>
                <a:lnTo>
                  <a:pt x="328513" y="254198"/>
                </a:lnTo>
                <a:lnTo>
                  <a:pt x="354232" y="237844"/>
                </a:lnTo>
                <a:lnTo>
                  <a:pt x="376175" y="215565"/>
                </a:lnTo>
                <a:lnTo>
                  <a:pt x="393951" y="188467"/>
                </a:lnTo>
                <a:lnTo>
                  <a:pt x="407168" y="157658"/>
                </a:lnTo>
                <a:lnTo>
                  <a:pt x="444768" y="157658"/>
                </a:lnTo>
                <a:lnTo>
                  <a:pt x="431607" y="127755"/>
                </a:lnTo>
                <a:lnTo>
                  <a:pt x="426094" y="89247"/>
                </a:lnTo>
                <a:lnTo>
                  <a:pt x="426094" y="62855"/>
                </a:lnTo>
                <a:close/>
              </a:path>
              <a:path w="1276985" h="314325" extrusionOk="0">
                <a:moveTo>
                  <a:pt x="444768" y="157658"/>
                </a:moveTo>
                <a:lnTo>
                  <a:pt x="407168" y="157658"/>
                </a:lnTo>
                <a:lnTo>
                  <a:pt x="420313" y="186126"/>
                </a:lnTo>
                <a:lnTo>
                  <a:pt x="437967" y="211028"/>
                </a:lnTo>
                <a:lnTo>
                  <a:pt x="459885" y="231471"/>
                </a:lnTo>
                <a:lnTo>
                  <a:pt x="485824" y="246558"/>
                </a:lnTo>
                <a:lnTo>
                  <a:pt x="507007" y="215999"/>
                </a:lnTo>
                <a:lnTo>
                  <a:pt x="472975" y="194485"/>
                </a:lnTo>
                <a:lnTo>
                  <a:pt x="447538" y="163952"/>
                </a:lnTo>
                <a:lnTo>
                  <a:pt x="444768" y="157658"/>
                </a:lnTo>
                <a:close/>
              </a:path>
              <a:path w="1276985" h="314325" extrusionOk="0">
                <a:moveTo>
                  <a:pt x="494853" y="30906"/>
                </a:moveTo>
                <a:lnTo>
                  <a:pt x="317748" y="30906"/>
                </a:lnTo>
                <a:lnTo>
                  <a:pt x="317748" y="62855"/>
                </a:lnTo>
                <a:lnTo>
                  <a:pt x="494853" y="62855"/>
                </a:lnTo>
                <a:lnTo>
                  <a:pt x="494853" y="30906"/>
                </a:lnTo>
                <a:close/>
              </a:path>
              <a:path w="1276985" h="314325" extrusionOk="0">
                <a:moveTo>
                  <a:pt x="568821" y="0"/>
                </a:moveTo>
                <a:lnTo>
                  <a:pt x="529927" y="0"/>
                </a:lnTo>
                <a:lnTo>
                  <a:pt x="529927" y="313928"/>
                </a:lnTo>
                <a:lnTo>
                  <a:pt x="568821" y="313928"/>
                </a:lnTo>
                <a:lnTo>
                  <a:pt x="568821" y="0"/>
                </a:lnTo>
                <a:close/>
              </a:path>
              <a:path w="1276985" h="314325" extrusionOk="0">
                <a:moveTo>
                  <a:pt x="861566" y="19794"/>
                </a:moveTo>
                <a:lnTo>
                  <a:pt x="820588" y="19794"/>
                </a:lnTo>
                <a:lnTo>
                  <a:pt x="820588" y="43060"/>
                </a:lnTo>
                <a:lnTo>
                  <a:pt x="812042" y="78747"/>
                </a:lnTo>
                <a:lnTo>
                  <a:pt x="788553" y="111081"/>
                </a:lnTo>
                <a:lnTo>
                  <a:pt x="752953" y="136578"/>
                </a:lnTo>
                <a:lnTo>
                  <a:pt x="708074" y="151755"/>
                </a:lnTo>
                <a:lnTo>
                  <a:pt x="725090" y="184050"/>
                </a:lnTo>
                <a:lnTo>
                  <a:pt x="762456" y="171953"/>
                </a:lnTo>
                <a:lnTo>
                  <a:pt x="795086" y="153035"/>
                </a:lnTo>
                <a:lnTo>
                  <a:pt x="821757" y="128355"/>
                </a:lnTo>
                <a:lnTo>
                  <a:pt x="841250" y="98970"/>
                </a:lnTo>
                <a:lnTo>
                  <a:pt x="884571" y="98970"/>
                </a:lnTo>
                <a:lnTo>
                  <a:pt x="870000" y="78869"/>
                </a:lnTo>
                <a:lnTo>
                  <a:pt x="861566" y="43060"/>
                </a:lnTo>
                <a:lnTo>
                  <a:pt x="861566" y="19794"/>
                </a:lnTo>
                <a:close/>
              </a:path>
              <a:path w="1276985" h="314325" extrusionOk="0">
                <a:moveTo>
                  <a:pt x="884571" y="98970"/>
                </a:moveTo>
                <a:lnTo>
                  <a:pt x="841250" y="98970"/>
                </a:lnTo>
                <a:lnTo>
                  <a:pt x="860646" y="128526"/>
                </a:lnTo>
                <a:lnTo>
                  <a:pt x="887285" y="153230"/>
                </a:lnTo>
                <a:lnTo>
                  <a:pt x="919947" y="172075"/>
                </a:lnTo>
                <a:lnTo>
                  <a:pt x="957411" y="184050"/>
                </a:lnTo>
                <a:lnTo>
                  <a:pt x="974774" y="151755"/>
                </a:lnTo>
                <a:lnTo>
                  <a:pt x="929323" y="136749"/>
                </a:lnTo>
                <a:lnTo>
                  <a:pt x="893492" y="111276"/>
                </a:lnTo>
                <a:lnTo>
                  <a:pt x="884571" y="98970"/>
                </a:lnTo>
                <a:close/>
              </a:path>
              <a:path w="1276985" h="314325" extrusionOk="0">
                <a:moveTo>
                  <a:pt x="986234" y="242044"/>
                </a:moveTo>
                <a:lnTo>
                  <a:pt x="699392" y="242044"/>
                </a:lnTo>
                <a:lnTo>
                  <a:pt x="699392" y="273992"/>
                </a:lnTo>
                <a:lnTo>
                  <a:pt x="986234" y="273992"/>
                </a:lnTo>
                <a:lnTo>
                  <a:pt x="986234" y="242044"/>
                </a:lnTo>
                <a:close/>
              </a:path>
              <a:path w="1276985" h="314325" extrusionOk="0">
                <a:moveTo>
                  <a:pt x="1267519" y="0"/>
                </a:moveTo>
                <a:lnTo>
                  <a:pt x="1229320" y="0"/>
                </a:lnTo>
                <a:lnTo>
                  <a:pt x="1229320" y="162173"/>
                </a:lnTo>
                <a:lnTo>
                  <a:pt x="1267519" y="162173"/>
                </a:lnTo>
                <a:lnTo>
                  <a:pt x="1267519" y="0"/>
                </a:lnTo>
                <a:close/>
              </a:path>
              <a:path w="1276985" h="314325" extrusionOk="0">
                <a:moveTo>
                  <a:pt x="1152583" y="94977"/>
                </a:moveTo>
                <a:lnTo>
                  <a:pt x="1108819" y="94977"/>
                </a:lnTo>
                <a:lnTo>
                  <a:pt x="1092022" y="109404"/>
                </a:lnTo>
                <a:lnTo>
                  <a:pt x="1070685" y="122107"/>
                </a:lnTo>
                <a:lnTo>
                  <a:pt x="1044626" y="132921"/>
                </a:lnTo>
                <a:lnTo>
                  <a:pt x="1013668" y="141684"/>
                </a:lnTo>
                <a:lnTo>
                  <a:pt x="1026864" y="171896"/>
                </a:lnTo>
                <a:lnTo>
                  <a:pt x="1079959" y="154441"/>
                </a:lnTo>
                <a:lnTo>
                  <a:pt x="1121462" y="129685"/>
                </a:lnTo>
                <a:lnTo>
                  <a:pt x="1151280" y="97787"/>
                </a:lnTo>
                <a:lnTo>
                  <a:pt x="1152583" y="94977"/>
                </a:lnTo>
                <a:close/>
              </a:path>
              <a:path w="1276985" h="314325" extrusionOk="0">
                <a:moveTo>
                  <a:pt x="1175494" y="13196"/>
                </a:moveTo>
                <a:lnTo>
                  <a:pt x="1028600" y="13196"/>
                </a:lnTo>
                <a:lnTo>
                  <a:pt x="1028600" y="43408"/>
                </a:lnTo>
                <a:lnTo>
                  <a:pt x="1133474" y="43408"/>
                </a:lnTo>
                <a:lnTo>
                  <a:pt x="1132606" y="51568"/>
                </a:lnTo>
                <a:lnTo>
                  <a:pt x="1130523" y="59382"/>
                </a:lnTo>
                <a:lnTo>
                  <a:pt x="1127397" y="66848"/>
                </a:lnTo>
                <a:lnTo>
                  <a:pt x="1012626" y="70842"/>
                </a:lnTo>
                <a:lnTo>
                  <a:pt x="1018530" y="101401"/>
                </a:lnTo>
                <a:lnTo>
                  <a:pt x="1108819" y="94977"/>
                </a:lnTo>
                <a:lnTo>
                  <a:pt x="1152583" y="94977"/>
                </a:lnTo>
                <a:lnTo>
                  <a:pt x="1169321" y="58904"/>
                </a:lnTo>
                <a:lnTo>
                  <a:pt x="1175494" y="13196"/>
                </a:lnTo>
                <a:close/>
              </a:path>
              <a:path w="1276985" h="314325" extrusionOk="0">
                <a:moveTo>
                  <a:pt x="1267519" y="176063"/>
                </a:moveTo>
                <a:lnTo>
                  <a:pt x="1059854" y="176063"/>
                </a:lnTo>
                <a:lnTo>
                  <a:pt x="1059854" y="205928"/>
                </a:lnTo>
                <a:lnTo>
                  <a:pt x="1230014" y="205928"/>
                </a:lnTo>
                <a:lnTo>
                  <a:pt x="1230014" y="228500"/>
                </a:lnTo>
                <a:lnTo>
                  <a:pt x="1060201" y="228500"/>
                </a:lnTo>
                <a:lnTo>
                  <a:pt x="1060201" y="311150"/>
                </a:lnTo>
                <a:lnTo>
                  <a:pt x="1276895" y="311150"/>
                </a:lnTo>
                <a:lnTo>
                  <a:pt x="1276895" y="281285"/>
                </a:lnTo>
                <a:lnTo>
                  <a:pt x="1098401" y="281285"/>
                </a:lnTo>
                <a:lnTo>
                  <a:pt x="1098401" y="256282"/>
                </a:lnTo>
                <a:lnTo>
                  <a:pt x="1267519" y="256282"/>
                </a:lnTo>
                <a:lnTo>
                  <a:pt x="1267519" y="1760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9395717" y="6066978"/>
            <a:ext cx="1891664" cy="314325"/>
          </a:xfrm>
          <a:custGeom>
            <a:avLst/>
            <a:gdLst/>
            <a:ahLst/>
            <a:cxnLst/>
            <a:rect l="l" t="t" r="r" b="b"/>
            <a:pathLst>
              <a:path w="1891665" h="314325" extrusionOk="0">
                <a:moveTo>
                  <a:pt x="252462" y="24655"/>
                </a:moveTo>
                <a:lnTo>
                  <a:pt x="35073" y="24655"/>
                </a:lnTo>
                <a:lnTo>
                  <a:pt x="35073" y="195163"/>
                </a:lnTo>
                <a:lnTo>
                  <a:pt x="255240" y="195163"/>
                </a:lnTo>
                <a:lnTo>
                  <a:pt x="255240" y="164603"/>
                </a:lnTo>
                <a:lnTo>
                  <a:pt x="74314" y="164603"/>
                </a:lnTo>
                <a:lnTo>
                  <a:pt x="74314" y="123973"/>
                </a:lnTo>
                <a:lnTo>
                  <a:pt x="245169" y="123973"/>
                </a:lnTo>
                <a:lnTo>
                  <a:pt x="245169" y="93761"/>
                </a:lnTo>
                <a:lnTo>
                  <a:pt x="74314" y="93761"/>
                </a:lnTo>
                <a:lnTo>
                  <a:pt x="74314" y="55909"/>
                </a:lnTo>
                <a:lnTo>
                  <a:pt x="252462" y="55909"/>
                </a:lnTo>
                <a:lnTo>
                  <a:pt x="252462" y="24655"/>
                </a:lnTo>
                <a:close/>
              </a:path>
              <a:path w="1891665" h="314325" extrusionOk="0">
                <a:moveTo>
                  <a:pt x="286841" y="244127"/>
                </a:moveTo>
                <a:lnTo>
                  <a:pt x="0" y="244127"/>
                </a:lnTo>
                <a:lnTo>
                  <a:pt x="0" y="275728"/>
                </a:lnTo>
                <a:lnTo>
                  <a:pt x="286841" y="275728"/>
                </a:lnTo>
                <a:lnTo>
                  <a:pt x="286841" y="244127"/>
                </a:lnTo>
                <a:close/>
              </a:path>
              <a:path w="1891665" h="314325" extrusionOk="0">
                <a:moveTo>
                  <a:pt x="512911" y="6598"/>
                </a:moveTo>
                <a:lnTo>
                  <a:pt x="476448" y="6598"/>
                </a:lnTo>
                <a:lnTo>
                  <a:pt x="476448" y="109041"/>
                </a:lnTo>
                <a:lnTo>
                  <a:pt x="442069" y="109041"/>
                </a:lnTo>
                <a:lnTo>
                  <a:pt x="442069" y="140642"/>
                </a:lnTo>
                <a:lnTo>
                  <a:pt x="476448" y="140642"/>
                </a:lnTo>
                <a:lnTo>
                  <a:pt x="476448" y="297953"/>
                </a:lnTo>
                <a:lnTo>
                  <a:pt x="512911" y="297953"/>
                </a:lnTo>
                <a:lnTo>
                  <a:pt x="512911" y="6598"/>
                </a:lnTo>
                <a:close/>
              </a:path>
              <a:path w="1891665" h="314325" extrusionOk="0">
                <a:moveTo>
                  <a:pt x="428178" y="32642"/>
                </a:moveTo>
                <a:lnTo>
                  <a:pt x="316358" y="32642"/>
                </a:lnTo>
                <a:lnTo>
                  <a:pt x="316358" y="63549"/>
                </a:lnTo>
                <a:lnTo>
                  <a:pt x="391021" y="63549"/>
                </a:lnTo>
                <a:lnTo>
                  <a:pt x="391021" y="117375"/>
                </a:lnTo>
                <a:lnTo>
                  <a:pt x="316706" y="117375"/>
                </a:lnTo>
                <a:lnTo>
                  <a:pt x="316706" y="238918"/>
                </a:lnTo>
                <a:lnTo>
                  <a:pt x="338583" y="238918"/>
                </a:lnTo>
                <a:lnTo>
                  <a:pt x="367564" y="238587"/>
                </a:lnTo>
                <a:lnTo>
                  <a:pt x="396056" y="237442"/>
                </a:lnTo>
                <a:lnTo>
                  <a:pt x="425069" y="234865"/>
                </a:lnTo>
                <a:lnTo>
                  <a:pt x="455612" y="230237"/>
                </a:lnTo>
                <a:lnTo>
                  <a:pt x="453294" y="206796"/>
                </a:lnTo>
                <a:lnTo>
                  <a:pt x="353863" y="206796"/>
                </a:lnTo>
                <a:lnTo>
                  <a:pt x="353863" y="147935"/>
                </a:lnTo>
                <a:lnTo>
                  <a:pt x="428178" y="147935"/>
                </a:lnTo>
                <a:lnTo>
                  <a:pt x="428178" y="32642"/>
                </a:lnTo>
                <a:close/>
              </a:path>
              <a:path w="1891665" h="314325" extrusionOk="0">
                <a:moveTo>
                  <a:pt x="452487" y="198635"/>
                </a:moveTo>
                <a:lnTo>
                  <a:pt x="426602" y="202572"/>
                </a:lnTo>
                <a:lnTo>
                  <a:pt x="401938" y="204995"/>
                </a:lnTo>
                <a:lnTo>
                  <a:pt x="377892" y="206278"/>
                </a:lnTo>
                <a:lnTo>
                  <a:pt x="353863" y="206796"/>
                </a:lnTo>
                <a:lnTo>
                  <a:pt x="453294" y="206796"/>
                </a:lnTo>
                <a:lnTo>
                  <a:pt x="452487" y="198635"/>
                </a:lnTo>
                <a:close/>
              </a:path>
              <a:path w="1891665" h="314325" extrusionOk="0">
                <a:moveTo>
                  <a:pt x="577502" y="0"/>
                </a:moveTo>
                <a:lnTo>
                  <a:pt x="540692" y="0"/>
                </a:lnTo>
                <a:lnTo>
                  <a:pt x="540692" y="313928"/>
                </a:lnTo>
                <a:lnTo>
                  <a:pt x="577502" y="313928"/>
                </a:lnTo>
                <a:lnTo>
                  <a:pt x="577502" y="0"/>
                </a:lnTo>
                <a:close/>
              </a:path>
              <a:path w="1891665" h="314325" extrusionOk="0">
                <a:moveTo>
                  <a:pt x="875803" y="0"/>
                </a:moveTo>
                <a:lnTo>
                  <a:pt x="836910" y="0"/>
                </a:lnTo>
                <a:lnTo>
                  <a:pt x="836910" y="314275"/>
                </a:lnTo>
                <a:lnTo>
                  <a:pt x="875803" y="314275"/>
                </a:lnTo>
                <a:lnTo>
                  <a:pt x="875803" y="0"/>
                </a:lnTo>
                <a:close/>
              </a:path>
              <a:path w="1891665" h="314325" extrusionOk="0">
                <a:moveTo>
                  <a:pt x="706685" y="22919"/>
                </a:moveTo>
                <a:lnTo>
                  <a:pt x="673784" y="30705"/>
                </a:lnTo>
                <a:lnTo>
                  <a:pt x="647802" y="52914"/>
                </a:lnTo>
                <a:lnTo>
                  <a:pt x="630772" y="87820"/>
                </a:lnTo>
                <a:lnTo>
                  <a:pt x="624730" y="133697"/>
                </a:lnTo>
                <a:lnTo>
                  <a:pt x="630772" y="179848"/>
                </a:lnTo>
                <a:lnTo>
                  <a:pt x="647802" y="214848"/>
                </a:lnTo>
                <a:lnTo>
                  <a:pt x="673784" y="237054"/>
                </a:lnTo>
                <a:lnTo>
                  <a:pt x="706685" y="244822"/>
                </a:lnTo>
                <a:lnTo>
                  <a:pt x="739317" y="237054"/>
                </a:lnTo>
                <a:lnTo>
                  <a:pt x="765243" y="214848"/>
                </a:lnTo>
                <a:lnTo>
                  <a:pt x="767570" y="210095"/>
                </a:lnTo>
                <a:lnTo>
                  <a:pt x="706685" y="210095"/>
                </a:lnTo>
                <a:lnTo>
                  <a:pt x="688478" y="204873"/>
                </a:lnTo>
                <a:lnTo>
                  <a:pt x="674324" y="189932"/>
                </a:lnTo>
                <a:lnTo>
                  <a:pt x="665152" y="165973"/>
                </a:lnTo>
                <a:lnTo>
                  <a:pt x="661888" y="133697"/>
                </a:lnTo>
                <a:lnTo>
                  <a:pt x="665152" y="101596"/>
                </a:lnTo>
                <a:lnTo>
                  <a:pt x="674324" y="77700"/>
                </a:lnTo>
                <a:lnTo>
                  <a:pt x="688478" y="62789"/>
                </a:lnTo>
                <a:lnTo>
                  <a:pt x="706685" y="57646"/>
                </a:lnTo>
                <a:lnTo>
                  <a:pt x="767565" y="57646"/>
                </a:lnTo>
                <a:lnTo>
                  <a:pt x="765243" y="52914"/>
                </a:lnTo>
                <a:lnTo>
                  <a:pt x="739317" y="30705"/>
                </a:lnTo>
                <a:lnTo>
                  <a:pt x="706685" y="22919"/>
                </a:lnTo>
                <a:close/>
              </a:path>
              <a:path w="1891665" h="314325" extrusionOk="0">
                <a:moveTo>
                  <a:pt x="767565" y="57646"/>
                </a:moveTo>
                <a:lnTo>
                  <a:pt x="706685" y="57646"/>
                </a:lnTo>
                <a:lnTo>
                  <a:pt x="724765" y="62789"/>
                </a:lnTo>
                <a:lnTo>
                  <a:pt x="738807" y="77700"/>
                </a:lnTo>
                <a:lnTo>
                  <a:pt x="747901" y="101596"/>
                </a:lnTo>
                <a:lnTo>
                  <a:pt x="751135" y="133697"/>
                </a:lnTo>
                <a:lnTo>
                  <a:pt x="747901" y="165973"/>
                </a:lnTo>
                <a:lnTo>
                  <a:pt x="738807" y="189932"/>
                </a:lnTo>
                <a:lnTo>
                  <a:pt x="724765" y="204873"/>
                </a:lnTo>
                <a:lnTo>
                  <a:pt x="706685" y="210095"/>
                </a:lnTo>
                <a:lnTo>
                  <a:pt x="767570" y="210095"/>
                </a:lnTo>
                <a:lnTo>
                  <a:pt x="782378" y="179848"/>
                </a:lnTo>
                <a:lnTo>
                  <a:pt x="788640" y="133697"/>
                </a:lnTo>
                <a:lnTo>
                  <a:pt x="782378" y="87820"/>
                </a:lnTo>
                <a:lnTo>
                  <a:pt x="767565" y="57646"/>
                </a:lnTo>
                <a:close/>
              </a:path>
              <a:path w="1891665" h="314325" extrusionOk="0">
                <a:moveTo>
                  <a:pt x="1185217" y="0"/>
                </a:moveTo>
                <a:lnTo>
                  <a:pt x="1147018" y="0"/>
                </a:lnTo>
                <a:lnTo>
                  <a:pt x="1147018" y="101401"/>
                </a:lnTo>
                <a:lnTo>
                  <a:pt x="1081037" y="101401"/>
                </a:lnTo>
                <a:lnTo>
                  <a:pt x="1081037" y="132655"/>
                </a:lnTo>
                <a:lnTo>
                  <a:pt x="1147018" y="132655"/>
                </a:lnTo>
                <a:lnTo>
                  <a:pt x="1147018" y="314275"/>
                </a:lnTo>
                <a:lnTo>
                  <a:pt x="1185217" y="314275"/>
                </a:lnTo>
                <a:lnTo>
                  <a:pt x="1185217" y="0"/>
                </a:lnTo>
                <a:close/>
              </a:path>
              <a:path w="1891665" h="314325" extrusionOk="0">
                <a:moveTo>
                  <a:pt x="1037976" y="25350"/>
                </a:moveTo>
                <a:lnTo>
                  <a:pt x="998735" y="25350"/>
                </a:lnTo>
                <a:lnTo>
                  <a:pt x="998735" y="75356"/>
                </a:lnTo>
                <a:lnTo>
                  <a:pt x="993385" y="119101"/>
                </a:lnTo>
                <a:lnTo>
                  <a:pt x="977943" y="159915"/>
                </a:lnTo>
                <a:lnTo>
                  <a:pt x="952929" y="194219"/>
                </a:lnTo>
                <a:lnTo>
                  <a:pt x="918864" y="218430"/>
                </a:lnTo>
                <a:lnTo>
                  <a:pt x="943173" y="249683"/>
                </a:lnTo>
                <a:lnTo>
                  <a:pt x="968282" y="232822"/>
                </a:lnTo>
                <a:lnTo>
                  <a:pt x="989338" y="210247"/>
                </a:lnTo>
                <a:lnTo>
                  <a:pt x="1006194" y="182952"/>
                </a:lnTo>
                <a:lnTo>
                  <a:pt x="1018703" y="151928"/>
                </a:lnTo>
                <a:lnTo>
                  <a:pt x="1055818" y="151928"/>
                </a:lnTo>
                <a:lnTo>
                  <a:pt x="1043025" y="118379"/>
                </a:lnTo>
                <a:lnTo>
                  <a:pt x="1037976" y="75356"/>
                </a:lnTo>
                <a:lnTo>
                  <a:pt x="1037976" y="25350"/>
                </a:lnTo>
                <a:close/>
              </a:path>
              <a:path w="1891665" h="314325" extrusionOk="0">
                <a:moveTo>
                  <a:pt x="1055818" y="151928"/>
                </a:moveTo>
                <a:lnTo>
                  <a:pt x="1018703" y="151928"/>
                </a:lnTo>
                <a:lnTo>
                  <a:pt x="1030893" y="181199"/>
                </a:lnTo>
                <a:lnTo>
                  <a:pt x="1047331" y="206774"/>
                </a:lnTo>
                <a:lnTo>
                  <a:pt x="1067904" y="227890"/>
                </a:lnTo>
                <a:lnTo>
                  <a:pt x="1092497" y="243780"/>
                </a:lnTo>
                <a:lnTo>
                  <a:pt x="1115764" y="212873"/>
                </a:lnTo>
                <a:lnTo>
                  <a:pt x="1082489" y="190361"/>
                </a:lnTo>
                <a:lnTo>
                  <a:pt x="1058053" y="157788"/>
                </a:lnTo>
                <a:lnTo>
                  <a:pt x="1055818" y="151928"/>
                </a:lnTo>
                <a:close/>
              </a:path>
              <a:path w="1891665" h="314325" extrusionOk="0">
                <a:moveTo>
                  <a:pt x="1475878" y="19794"/>
                </a:moveTo>
                <a:lnTo>
                  <a:pt x="1434901" y="19794"/>
                </a:lnTo>
                <a:lnTo>
                  <a:pt x="1434901" y="43060"/>
                </a:lnTo>
                <a:lnTo>
                  <a:pt x="1426355" y="78747"/>
                </a:lnTo>
                <a:lnTo>
                  <a:pt x="1402866" y="111081"/>
                </a:lnTo>
                <a:lnTo>
                  <a:pt x="1367266" y="136578"/>
                </a:lnTo>
                <a:lnTo>
                  <a:pt x="1322387" y="151755"/>
                </a:lnTo>
                <a:lnTo>
                  <a:pt x="1339403" y="184050"/>
                </a:lnTo>
                <a:lnTo>
                  <a:pt x="1376769" y="171953"/>
                </a:lnTo>
                <a:lnTo>
                  <a:pt x="1409399" y="153035"/>
                </a:lnTo>
                <a:lnTo>
                  <a:pt x="1436070" y="128355"/>
                </a:lnTo>
                <a:lnTo>
                  <a:pt x="1455563" y="98970"/>
                </a:lnTo>
                <a:lnTo>
                  <a:pt x="1498884" y="98970"/>
                </a:lnTo>
                <a:lnTo>
                  <a:pt x="1484313" y="78869"/>
                </a:lnTo>
                <a:lnTo>
                  <a:pt x="1475878" y="43060"/>
                </a:lnTo>
                <a:lnTo>
                  <a:pt x="1475878" y="19794"/>
                </a:lnTo>
                <a:close/>
              </a:path>
              <a:path w="1891665" h="314325" extrusionOk="0">
                <a:moveTo>
                  <a:pt x="1498884" y="98970"/>
                </a:moveTo>
                <a:lnTo>
                  <a:pt x="1455563" y="98970"/>
                </a:lnTo>
                <a:lnTo>
                  <a:pt x="1474959" y="128526"/>
                </a:lnTo>
                <a:lnTo>
                  <a:pt x="1501598" y="153230"/>
                </a:lnTo>
                <a:lnTo>
                  <a:pt x="1534260" y="172075"/>
                </a:lnTo>
                <a:lnTo>
                  <a:pt x="1571724" y="184050"/>
                </a:lnTo>
                <a:lnTo>
                  <a:pt x="1589087" y="151755"/>
                </a:lnTo>
                <a:lnTo>
                  <a:pt x="1543636" y="136749"/>
                </a:lnTo>
                <a:lnTo>
                  <a:pt x="1507805" y="111276"/>
                </a:lnTo>
                <a:lnTo>
                  <a:pt x="1498884" y="98970"/>
                </a:lnTo>
                <a:close/>
              </a:path>
              <a:path w="1891665" h="314325" extrusionOk="0">
                <a:moveTo>
                  <a:pt x="1600547" y="242044"/>
                </a:moveTo>
                <a:lnTo>
                  <a:pt x="1313705" y="242044"/>
                </a:lnTo>
                <a:lnTo>
                  <a:pt x="1313705" y="273992"/>
                </a:lnTo>
                <a:lnTo>
                  <a:pt x="1600547" y="273992"/>
                </a:lnTo>
                <a:lnTo>
                  <a:pt x="1600547" y="242044"/>
                </a:lnTo>
                <a:close/>
              </a:path>
              <a:path w="1891665" h="314325" extrusionOk="0">
                <a:moveTo>
                  <a:pt x="1881832" y="0"/>
                </a:moveTo>
                <a:lnTo>
                  <a:pt x="1843633" y="0"/>
                </a:lnTo>
                <a:lnTo>
                  <a:pt x="1843633" y="162173"/>
                </a:lnTo>
                <a:lnTo>
                  <a:pt x="1881832" y="162173"/>
                </a:lnTo>
                <a:lnTo>
                  <a:pt x="1881832" y="0"/>
                </a:lnTo>
                <a:close/>
              </a:path>
              <a:path w="1891665" h="314325" extrusionOk="0">
                <a:moveTo>
                  <a:pt x="1766896" y="94977"/>
                </a:moveTo>
                <a:lnTo>
                  <a:pt x="1723132" y="94977"/>
                </a:lnTo>
                <a:lnTo>
                  <a:pt x="1706335" y="109404"/>
                </a:lnTo>
                <a:lnTo>
                  <a:pt x="1684997" y="122107"/>
                </a:lnTo>
                <a:lnTo>
                  <a:pt x="1658939" y="132921"/>
                </a:lnTo>
                <a:lnTo>
                  <a:pt x="1627981" y="141684"/>
                </a:lnTo>
                <a:lnTo>
                  <a:pt x="1641177" y="171896"/>
                </a:lnTo>
                <a:lnTo>
                  <a:pt x="1694272" y="154441"/>
                </a:lnTo>
                <a:lnTo>
                  <a:pt x="1735775" y="129685"/>
                </a:lnTo>
                <a:lnTo>
                  <a:pt x="1765592" y="97787"/>
                </a:lnTo>
                <a:lnTo>
                  <a:pt x="1766896" y="94977"/>
                </a:lnTo>
                <a:close/>
              </a:path>
              <a:path w="1891665" h="314325" extrusionOk="0">
                <a:moveTo>
                  <a:pt x="1789807" y="13196"/>
                </a:moveTo>
                <a:lnTo>
                  <a:pt x="1642913" y="13196"/>
                </a:lnTo>
                <a:lnTo>
                  <a:pt x="1642913" y="43408"/>
                </a:lnTo>
                <a:lnTo>
                  <a:pt x="1747787" y="43408"/>
                </a:lnTo>
                <a:lnTo>
                  <a:pt x="1746919" y="51568"/>
                </a:lnTo>
                <a:lnTo>
                  <a:pt x="1744836" y="59382"/>
                </a:lnTo>
                <a:lnTo>
                  <a:pt x="1741710" y="66848"/>
                </a:lnTo>
                <a:lnTo>
                  <a:pt x="1626939" y="70842"/>
                </a:lnTo>
                <a:lnTo>
                  <a:pt x="1632842" y="101401"/>
                </a:lnTo>
                <a:lnTo>
                  <a:pt x="1723132" y="94977"/>
                </a:lnTo>
                <a:lnTo>
                  <a:pt x="1766896" y="94977"/>
                </a:lnTo>
                <a:lnTo>
                  <a:pt x="1783634" y="58904"/>
                </a:lnTo>
                <a:lnTo>
                  <a:pt x="1789807" y="13196"/>
                </a:lnTo>
                <a:close/>
              </a:path>
              <a:path w="1891665" h="314325" extrusionOk="0">
                <a:moveTo>
                  <a:pt x="1881832" y="176063"/>
                </a:moveTo>
                <a:lnTo>
                  <a:pt x="1674167" y="176063"/>
                </a:lnTo>
                <a:lnTo>
                  <a:pt x="1674167" y="205928"/>
                </a:lnTo>
                <a:lnTo>
                  <a:pt x="1844327" y="205928"/>
                </a:lnTo>
                <a:lnTo>
                  <a:pt x="1844327" y="228500"/>
                </a:lnTo>
                <a:lnTo>
                  <a:pt x="1674514" y="228500"/>
                </a:lnTo>
                <a:lnTo>
                  <a:pt x="1674514" y="311150"/>
                </a:lnTo>
                <a:lnTo>
                  <a:pt x="1891208" y="311150"/>
                </a:lnTo>
                <a:lnTo>
                  <a:pt x="1891208" y="281285"/>
                </a:lnTo>
                <a:lnTo>
                  <a:pt x="1712714" y="281285"/>
                </a:lnTo>
                <a:lnTo>
                  <a:pt x="1712714" y="256282"/>
                </a:lnTo>
                <a:lnTo>
                  <a:pt x="1881832" y="256282"/>
                </a:lnTo>
                <a:lnTo>
                  <a:pt x="1881832" y="17606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4480817" y="3336478"/>
            <a:ext cx="2606675" cy="314325"/>
          </a:xfrm>
          <a:custGeom>
            <a:avLst/>
            <a:gdLst/>
            <a:ahLst/>
            <a:cxnLst/>
            <a:rect l="l" t="t" r="r" b="b"/>
            <a:pathLst>
              <a:path w="2606675" h="314325" extrusionOk="0">
                <a:moveTo>
                  <a:pt x="258018" y="85774"/>
                </a:moveTo>
                <a:lnTo>
                  <a:pt x="27433" y="85774"/>
                </a:lnTo>
                <a:lnTo>
                  <a:pt x="27433" y="114944"/>
                </a:lnTo>
                <a:lnTo>
                  <a:pt x="258018" y="114944"/>
                </a:lnTo>
                <a:lnTo>
                  <a:pt x="258018" y="85774"/>
                </a:lnTo>
                <a:close/>
              </a:path>
              <a:path w="2606675" h="314325" extrusionOk="0">
                <a:moveTo>
                  <a:pt x="107305" y="38199"/>
                </a:moveTo>
                <a:lnTo>
                  <a:pt x="68758" y="38199"/>
                </a:lnTo>
                <a:lnTo>
                  <a:pt x="68758" y="85774"/>
                </a:lnTo>
                <a:lnTo>
                  <a:pt x="107305" y="85774"/>
                </a:lnTo>
                <a:lnTo>
                  <a:pt x="107305" y="38199"/>
                </a:lnTo>
                <a:close/>
              </a:path>
              <a:path w="2606675" h="314325" extrusionOk="0">
                <a:moveTo>
                  <a:pt x="216693" y="38199"/>
                </a:moveTo>
                <a:lnTo>
                  <a:pt x="177799" y="38199"/>
                </a:lnTo>
                <a:lnTo>
                  <a:pt x="177799" y="85774"/>
                </a:lnTo>
                <a:lnTo>
                  <a:pt x="216693" y="85774"/>
                </a:lnTo>
                <a:lnTo>
                  <a:pt x="216693" y="38199"/>
                </a:lnTo>
                <a:close/>
              </a:path>
              <a:path w="2606675" h="314325" extrusionOk="0">
                <a:moveTo>
                  <a:pt x="259754" y="9028"/>
                </a:moveTo>
                <a:lnTo>
                  <a:pt x="25697" y="9028"/>
                </a:lnTo>
                <a:lnTo>
                  <a:pt x="25697" y="38199"/>
                </a:lnTo>
                <a:lnTo>
                  <a:pt x="259754" y="38199"/>
                </a:lnTo>
                <a:lnTo>
                  <a:pt x="259754" y="9028"/>
                </a:lnTo>
                <a:close/>
              </a:path>
              <a:path w="2606675" h="314325" extrusionOk="0">
                <a:moveTo>
                  <a:pt x="286146" y="134739"/>
                </a:moveTo>
                <a:lnTo>
                  <a:pt x="0" y="134739"/>
                </a:lnTo>
                <a:lnTo>
                  <a:pt x="0" y="165298"/>
                </a:lnTo>
                <a:lnTo>
                  <a:pt x="286146" y="165298"/>
                </a:lnTo>
                <a:lnTo>
                  <a:pt x="286146" y="134739"/>
                </a:lnTo>
                <a:close/>
              </a:path>
              <a:path w="2606675" h="314325" extrusionOk="0">
                <a:moveTo>
                  <a:pt x="250378" y="186481"/>
                </a:moveTo>
                <a:lnTo>
                  <a:pt x="33684" y="186481"/>
                </a:lnTo>
                <a:lnTo>
                  <a:pt x="33684" y="214610"/>
                </a:lnTo>
                <a:lnTo>
                  <a:pt x="212526" y="214610"/>
                </a:lnTo>
                <a:lnTo>
                  <a:pt x="212526" y="234404"/>
                </a:lnTo>
                <a:lnTo>
                  <a:pt x="34032" y="234404"/>
                </a:lnTo>
                <a:lnTo>
                  <a:pt x="34032" y="311150"/>
                </a:lnTo>
                <a:lnTo>
                  <a:pt x="259060" y="311150"/>
                </a:lnTo>
                <a:lnTo>
                  <a:pt x="259060" y="282326"/>
                </a:lnTo>
                <a:lnTo>
                  <a:pt x="71883" y="282326"/>
                </a:lnTo>
                <a:lnTo>
                  <a:pt x="71883" y="261143"/>
                </a:lnTo>
                <a:lnTo>
                  <a:pt x="250378" y="261143"/>
                </a:lnTo>
                <a:lnTo>
                  <a:pt x="250378" y="186481"/>
                </a:lnTo>
                <a:close/>
              </a:path>
              <a:path w="2606675" h="314325" extrusionOk="0">
                <a:moveTo>
                  <a:pt x="512911" y="6598"/>
                </a:moveTo>
                <a:lnTo>
                  <a:pt x="476448" y="6598"/>
                </a:lnTo>
                <a:lnTo>
                  <a:pt x="476448" y="109041"/>
                </a:lnTo>
                <a:lnTo>
                  <a:pt x="442069" y="109041"/>
                </a:lnTo>
                <a:lnTo>
                  <a:pt x="442069" y="140642"/>
                </a:lnTo>
                <a:lnTo>
                  <a:pt x="476448" y="140642"/>
                </a:lnTo>
                <a:lnTo>
                  <a:pt x="476448" y="297953"/>
                </a:lnTo>
                <a:lnTo>
                  <a:pt x="512911" y="297953"/>
                </a:lnTo>
                <a:lnTo>
                  <a:pt x="512911" y="6598"/>
                </a:lnTo>
                <a:close/>
              </a:path>
              <a:path w="2606675" h="314325" extrusionOk="0">
                <a:moveTo>
                  <a:pt x="428178" y="32642"/>
                </a:moveTo>
                <a:lnTo>
                  <a:pt x="316358" y="32642"/>
                </a:lnTo>
                <a:lnTo>
                  <a:pt x="316358" y="63549"/>
                </a:lnTo>
                <a:lnTo>
                  <a:pt x="391021" y="63549"/>
                </a:lnTo>
                <a:lnTo>
                  <a:pt x="391021" y="117375"/>
                </a:lnTo>
                <a:lnTo>
                  <a:pt x="316706" y="117375"/>
                </a:lnTo>
                <a:lnTo>
                  <a:pt x="316706" y="238918"/>
                </a:lnTo>
                <a:lnTo>
                  <a:pt x="338583" y="238918"/>
                </a:lnTo>
                <a:lnTo>
                  <a:pt x="367564" y="238587"/>
                </a:lnTo>
                <a:lnTo>
                  <a:pt x="396056" y="237442"/>
                </a:lnTo>
                <a:lnTo>
                  <a:pt x="425069" y="234865"/>
                </a:lnTo>
                <a:lnTo>
                  <a:pt x="455612" y="230237"/>
                </a:lnTo>
                <a:lnTo>
                  <a:pt x="453294" y="206796"/>
                </a:lnTo>
                <a:lnTo>
                  <a:pt x="353863" y="206796"/>
                </a:lnTo>
                <a:lnTo>
                  <a:pt x="353863" y="147935"/>
                </a:lnTo>
                <a:lnTo>
                  <a:pt x="428178" y="147935"/>
                </a:lnTo>
                <a:lnTo>
                  <a:pt x="428178" y="32642"/>
                </a:lnTo>
                <a:close/>
              </a:path>
              <a:path w="2606675" h="314325" extrusionOk="0">
                <a:moveTo>
                  <a:pt x="452487" y="198635"/>
                </a:moveTo>
                <a:lnTo>
                  <a:pt x="426602" y="202572"/>
                </a:lnTo>
                <a:lnTo>
                  <a:pt x="401938" y="204995"/>
                </a:lnTo>
                <a:lnTo>
                  <a:pt x="377892" y="206278"/>
                </a:lnTo>
                <a:lnTo>
                  <a:pt x="353863" y="206796"/>
                </a:lnTo>
                <a:lnTo>
                  <a:pt x="453294" y="206796"/>
                </a:lnTo>
                <a:lnTo>
                  <a:pt x="452487" y="198635"/>
                </a:lnTo>
                <a:close/>
              </a:path>
              <a:path w="2606675" h="314325" extrusionOk="0">
                <a:moveTo>
                  <a:pt x="577502" y="0"/>
                </a:moveTo>
                <a:lnTo>
                  <a:pt x="540692" y="0"/>
                </a:lnTo>
                <a:lnTo>
                  <a:pt x="540692" y="313928"/>
                </a:lnTo>
                <a:lnTo>
                  <a:pt x="577502" y="313928"/>
                </a:lnTo>
                <a:lnTo>
                  <a:pt x="577502" y="0"/>
                </a:lnTo>
                <a:close/>
              </a:path>
              <a:path w="2606675" h="314325" extrusionOk="0">
                <a:moveTo>
                  <a:pt x="875803" y="0"/>
                </a:moveTo>
                <a:lnTo>
                  <a:pt x="836910" y="0"/>
                </a:lnTo>
                <a:lnTo>
                  <a:pt x="836910" y="314275"/>
                </a:lnTo>
                <a:lnTo>
                  <a:pt x="875803" y="314275"/>
                </a:lnTo>
                <a:lnTo>
                  <a:pt x="875803" y="0"/>
                </a:lnTo>
                <a:close/>
              </a:path>
              <a:path w="2606675" h="314325" extrusionOk="0">
                <a:moveTo>
                  <a:pt x="706685" y="22919"/>
                </a:moveTo>
                <a:lnTo>
                  <a:pt x="673784" y="30705"/>
                </a:lnTo>
                <a:lnTo>
                  <a:pt x="647802" y="52914"/>
                </a:lnTo>
                <a:lnTo>
                  <a:pt x="630772" y="87820"/>
                </a:lnTo>
                <a:lnTo>
                  <a:pt x="624730" y="133697"/>
                </a:lnTo>
                <a:lnTo>
                  <a:pt x="630772" y="179848"/>
                </a:lnTo>
                <a:lnTo>
                  <a:pt x="647802" y="214848"/>
                </a:lnTo>
                <a:lnTo>
                  <a:pt x="673784" y="237054"/>
                </a:lnTo>
                <a:lnTo>
                  <a:pt x="706685" y="244822"/>
                </a:lnTo>
                <a:lnTo>
                  <a:pt x="739317" y="237054"/>
                </a:lnTo>
                <a:lnTo>
                  <a:pt x="765243" y="214848"/>
                </a:lnTo>
                <a:lnTo>
                  <a:pt x="767570" y="210095"/>
                </a:lnTo>
                <a:lnTo>
                  <a:pt x="706685" y="210095"/>
                </a:lnTo>
                <a:lnTo>
                  <a:pt x="688478" y="204873"/>
                </a:lnTo>
                <a:lnTo>
                  <a:pt x="674324" y="189932"/>
                </a:lnTo>
                <a:lnTo>
                  <a:pt x="665152" y="165973"/>
                </a:lnTo>
                <a:lnTo>
                  <a:pt x="661888" y="133697"/>
                </a:lnTo>
                <a:lnTo>
                  <a:pt x="665152" y="101596"/>
                </a:lnTo>
                <a:lnTo>
                  <a:pt x="674324" y="77700"/>
                </a:lnTo>
                <a:lnTo>
                  <a:pt x="688478" y="62789"/>
                </a:lnTo>
                <a:lnTo>
                  <a:pt x="706685" y="57646"/>
                </a:lnTo>
                <a:lnTo>
                  <a:pt x="767565" y="57646"/>
                </a:lnTo>
                <a:lnTo>
                  <a:pt x="765243" y="52914"/>
                </a:lnTo>
                <a:lnTo>
                  <a:pt x="739317" y="30705"/>
                </a:lnTo>
                <a:lnTo>
                  <a:pt x="706685" y="22919"/>
                </a:lnTo>
                <a:close/>
              </a:path>
              <a:path w="2606675" h="314325" extrusionOk="0">
                <a:moveTo>
                  <a:pt x="767565" y="57646"/>
                </a:moveTo>
                <a:lnTo>
                  <a:pt x="706685" y="57646"/>
                </a:lnTo>
                <a:lnTo>
                  <a:pt x="724765" y="62789"/>
                </a:lnTo>
                <a:lnTo>
                  <a:pt x="738807" y="77700"/>
                </a:lnTo>
                <a:lnTo>
                  <a:pt x="747901" y="101596"/>
                </a:lnTo>
                <a:lnTo>
                  <a:pt x="751135" y="133697"/>
                </a:lnTo>
                <a:lnTo>
                  <a:pt x="747901" y="165973"/>
                </a:lnTo>
                <a:lnTo>
                  <a:pt x="738807" y="189932"/>
                </a:lnTo>
                <a:lnTo>
                  <a:pt x="724765" y="204873"/>
                </a:lnTo>
                <a:lnTo>
                  <a:pt x="706685" y="210095"/>
                </a:lnTo>
                <a:lnTo>
                  <a:pt x="767570" y="210095"/>
                </a:lnTo>
                <a:lnTo>
                  <a:pt x="782378" y="179848"/>
                </a:lnTo>
                <a:lnTo>
                  <a:pt x="788640" y="133697"/>
                </a:lnTo>
                <a:lnTo>
                  <a:pt x="782378" y="87820"/>
                </a:lnTo>
                <a:lnTo>
                  <a:pt x="767565" y="57646"/>
                </a:lnTo>
                <a:close/>
              </a:path>
              <a:path w="2606675" h="314325" extrusionOk="0">
                <a:moveTo>
                  <a:pt x="1185217" y="146893"/>
                </a:moveTo>
                <a:lnTo>
                  <a:pt x="1147018" y="146893"/>
                </a:lnTo>
                <a:lnTo>
                  <a:pt x="1147018" y="314275"/>
                </a:lnTo>
                <a:lnTo>
                  <a:pt x="1185217" y="314275"/>
                </a:lnTo>
                <a:lnTo>
                  <a:pt x="1185217" y="146893"/>
                </a:lnTo>
                <a:close/>
              </a:path>
              <a:path w="2606675" h="314325" extrusionOk="0">
                <a:moveTo>
                  <a:pt x="1007764" y="22919"/>
                </a:moveTo>
                <a:lnTo>
                  <a:pt x="975227" y="30705"/>
                </a:lnTo>
                <a:lnTo>
                  <a:pt x="949706" y="52914"/>
                </a:lnTo>
                <a:lnTo>
                  <a:pt x="933072" y="87820"/>
                </a:lnTo>
                <a:lnTo>
                  <a:pt x="927199" y="133697"/>
                </a:lnTo>
                <a:lnTo>
                  <a:pt x="933072" y="179848"/>
                </a:lnTo>
                <a:lnTo>
                  <a:pt x="949706" y="214848"/>
                </a:lnTo>
                <a:lnTo>
                  <a:pt x="975227" y="237054"/>
                </a:lnTo>
                <a:lnTo>
                  <a:pt x="1007764" y="244822"/>
                </a:lnTo>
                <a:lnTo>
                  <a:pt x="1038017" y="238042"/>
                </a:lnTo>
                <a:lnTo>
                  <a:pt x="1062394" y="218582"/>
                </a:lnTo>
                <a:lnTo>
                  <a:pt x="1067070" y="210095"/>
                </a:lnTo>
                <a:lnTo>
                  <a:pt x="1007764" y="210095"/>
                </a:lnTo>
                <a:lnTo>
                  <a:pt x="990043" y="204873"/>
                </a:lnTo>
                <a:lnTo>
                  <a:pt x="976293" y="189932"/>
                </a:lnTo>
                <a:lnTo>
                  <a:pt x="967427" y="165973"/>
                </a:lnTo>
                <a:lnTo>
                  <a:pt x="964356" y="133697"/>
                </a:lnTo>
                <a:lnTo>
                  <a:pt x="967427" y="101596"/>
                </a:lnTo>
                <a:lnTo>
                  <a:pt x="976293" y="77700"/>
                </a:lnTo>
                <a:lnTo>
                  <a:pt x="990043" y="62789"/>
                </a:lnTo>
                <a:lnTo>
                  <a:pt x="1007764" y="57646"/>
                </a:lnTo>
                <a:lnTo>
                  <a:pt x="1067012" y="57646"/>
                </a:lnTo>
                <a:lnTo>
                  <a:pt x="1061243" y="47792"/>
                </a:lnTo>
                <a:lnTo>
                  <a:pt x="1037255" y="29349"/>
                </a:lnTo>
                <a:lnTo>
                  <a:pt x="1007764" y="22919"/>
                </a:lnTo>
                <a:close/>
              </a:path>
              <a:path w="2606675" h="314325" extrusionOk="0">
                <a:moveTo>
                  <a:pt x="1067012" y="57646"/>
                </a:moveTo>
                <a:lnTo>
                  <a:pt x="1007764" y="57646"/>
                </a:lnTo>
                <a:lnTo>
                  <a:pt x="1025564" y="62789"/>
                </a:lnTo>
                <a:lnTo>
                  <a:pt x="1039344" y="77700"/>
                </a:lnTo>
                <a:lnTo>
                  <a:pt x="1048272" y="101596"/>
                </a:lnTo>
                <a:lnTo>
                  <a:pt x="1051520" y="133697"/>
                </a:lnTo>
                <a:lnTo>
                  <a:pt x="1048272" y="165973"/>
                </a:lnTo>
                <a:lnTo>
                  <a:pt x="1039344" y="189932"/>
                </a:lnTo>
                <a:lnTo>
                  <a:pt x="1025564" y="204873"/>
                </a:lnTo>
                <a:lnTo>
                  <a:pt x="1007764" y="210095"/>
                </a:lnTo>
                <a:lnTo>
                  <a:pt x="1067070" y="210095"/>
                </a:lnTo>
                <a:lnTo>
                  <a:pt x="1079380" y="187759"/>
                </a:lnTo>
                <a:lnTo>
                  <a:pt x="1087462" y="146893"/>
                </a:lnTo>
                <a:lnTo>
                  <a:pt x="1185217" y="146893"/>
                </a:lnTo>
                <a:lnTo>
                  <a:pt x="1185217" y="115639"/>
                </a:lnTo>
                <a:lnTo>
                  <a:pt x="1087115" y="115639"/>
                </a:lnTo>
                <a:lnTo>
                  <a:pt x="1078330" y="76979"/>
                </a:lnTo>
                <a:lnTo>
                  <a:pt x="1067012" y="57646"/>
                </a:lnTo>
                <a:close/>
              </a:path>
              <a:path w="2606675" h="314325" extrusionOk="0">
                <a:moveTo>
                  <a:pt x="1185217" y="0"/>
                </a:moveTo>
                <a:lnTo>
                  <a:pt x="1147018" y="0"/>
                </a:lnTo>
                <a:lnTo>
                  <a:pt x="1147018" y="115639"/>
                </a:lnTo>
                <a:lnTo>
                  <a:pt x="1185217" y="115639"/>
                </a:lnTo>
                <a:lnTo>
                  <a:pt x="1185217" y="0"/>
                </a:lnTo>
                <a:close/>
              </a:path>
              <a:path w="2606675" h="314325" extrusionOk="0">
                <a:moveTo>
                  <a:pt x="1575891" y="0"/>
                </a:moveTo>
                <a:lnTo>
                  <a:pt x="1536997" y="0"/>
                </a:lnTo>
                <a:lnTo>
                  <a:pt x="1536997" y="313928"/>
                </a:lnTo>
                <a:lnTo>
                  <a:pt x="1575891" y="313928"/>
                </a:lnTo>
                <a:lnTo>
                  <a:pt x="1575891" y="0"/>
                </a:lnTo>
                <a:close/>
              </a:path>
              <a:path w="2606675" h="314325" extrusionOk="0">
                <a:moveTo>
                  <a:pt x="1482129" y="33337"/>
                </a:moveTo>
                <a:lnTo>
                  <a:pt x="1331763" y="33337"/>
                </a:lnTo>
                <a:lnTo>
                  <a:pt x="1331763" y="63896"/>
                </a:lnTo>
                <a:lnTo>
                  <a:pt x="1442888" y="63896"/>
                </a:lnTo>
                <a:lnTo>
                  <a:pt x="1431673" y="114065"/>
                </a:lnTo>
                <a:lnTo>
                  <a:pt x="1407597" y="157788"/>
                </a:lnTo>
                <a:lnTo>
                  <a:pt x="1369393" y="195456"/>
                </a:lnTo>
                <a:lnTo>
                  <a:pt x="1315789" y="227458"/>
                </a:lnTo>
                <a:lnTo>
                  <a:pt x="1335930" y="258365"/>
                </a:lnTo>
                <a:lnTo>
                  <a:pt x="1384923" y="230036"/>
                </a:lnTo>
                <a:lnTo>
                  <a:pt x="1422682" y="197555"/>
                </a:lnTo>
                <a:lnTo>
                  <a:pt x="1450246" y="161283"/>
                </a:lnTo>
                <a:lnTo>
                  <a:pt x="1468650" y="121581"/>
                </a:lnTo>
                <a:lnTo>
                  <a:pt x="1478932" y="78812"/>
                </a:lnTo>
                <a:lnTo>
                  <a:pt x="1482129" y="33337"/>
                </a:lnTo>
                <a:close/>
              </a:path>
              <a:path w="2606675" h="314325" extrusionOk="0">
                <a:moveTo>
                  <a:pt x="1907182" y="168076"/>
                </a:moveTo>
                <a:lnTo>
                  <a:pt x="1621035" y="168076"/>
                </a:lnTo>
                <a:lnTo>
                  <a:pt x="1621035" y="199330"/>
                </a:lnTo>
                <a:lnTo>
                  <a:pt x="1907182" y="199330"/>
                </a:lnTo>
                <a:lnTo>
                  <a:pt x="1907182" y="168076"/>
                </a:lnTo>
                <a:close/>
              </a:path>
              <a:path w="2606675" h="314325" extrusionOk="0">
                <a:moveTo>
                  <a:pt x="1783208" y="139253"/>
                </a:moveTo>
                <a:lnTo>
                  <a:pt x="1744315" y="139253"/>
                </a:lnTo>
                <a:lnTo>
                  <a:pt x="1744315" y="168076"/>
                </a:lnTo>
                <a:lnTo>
                  <a:pt x="1783208" y="168076"/>
                </a:lnTo>
                <a:lnTo>
                  <a:pt x="1783208" y="139253"/>
                </a:lnTo>
                <a:close/>
              </a:path>
              <a:path w="2606675" h="314325" extrusionOk="0">
                <a:moveTo>
                  <a:pt x="1696392" y="11807"/>
                </a:moveTo>
                <a:lnTo>
                  <a:pt x="1658193" y="11807"/>
                </a:lnTo>
                <a:lnTo>
                  <a:pt x="1658193" y="139253"/>
                </a:lnTo>
                <a:lnTo>
                  <a:pt x="1870025" y="139253"/>
                </a:lnTo>
                <a:lnTo>
                  <a:pt x="1870025" y="108346"/>
                </a:lnTo>
                <a:lnTo>
                  <a:pt x="1696392" y="108346"/>
                </a:lnTo>
                <a:lnTo>
                  <a:pt x="1696392" y="75703"/>
                </a:lnTo>
                <a:lnTo>
                  <a:pt x="1870025" y="75703"/>
                </a:lnTo>
                <a:lnTo>
                  <a:pt x="1870025" y="45839"/>
                </a:lnTo>
                <a:lnTo>
                  <a:pt x="1696392" y="45839"/>
                </a:lnTo>
                <a:lnTo>
                  <a:pt x="1696392" y="11807"/>
                </a:lnTo>
                <a:close/>
              </a:path>
              <a:path w="2606675" h="314325" extrusionOk="0">
                <a:moveTo>
                  <a:pt x="1870025" y="75703"/>
                </a:moveTo>
                <a:lnTo>
                  <a:pt x="1831826" y="75703"/>
                </a:lnTo>
                <a:lnTo>
                  <a:pt x="1831826" y="108346"/>
                </a:lnTo>
                <a:lnTo>
                  <a:pt x="1870025" y="108346"/>
                </a:lnTo>
                <a:lnTo>
                  <a:pt x="1870025" y="75703"/>
                </a:lnTo>
                <a:close/>
              </a:path>
              <a:path w="2606675" h="314325" extrusionOk="0">
                <a:moveTo>
                  <a:pt x="1870025" y="11807"/>
                </a:moveTo>
                <a:lnTo>
                  <a:pt x="1831826" y="11807"/>
                </a:lnTo>
                <a:lnTo>
                  <a:pt x="1831826" y="45839"/>
                </a:lnTo>
                <a:lnTo>
                  <a:pt x="1870025" y="45839"/>
                </a:lnTo>
                <a:lnTo>
                  <a:pt x="1870025" y="11807"/>
                </a:lnTo>
                <a:close/>
              </a:path>
              <a:path w="2606675" h="314325" extrusionOk="0">
                <a:moveTo>
                  <a:pt x="1695003" y="219471"/>
                </a:moveTo>
                <a:lnTo>
                  <a:pt x="1656457" y="219471"/>
                </a:lnTo>
                <a:lnTo>
                  <a:pt x="1656457" y="307677"/>
                </a:lnTo>
                <a:lnTo>
                  <a:pt x="1874887" y="307677"/>
                </a:lnTo>
                <a:lnTo>
                  <a:pt x="1874887" y="276423"/>
                </a:lnTo>
                <a:lnTo>
                  <a:pt x="1695003" y="276423"/>
                </a:lnTo>
                <a:lnTo>
                  <a:pt x="1695003" y="219471"/>
                </a:lnTo>
                <a:close/>
              </a:path>
              <a:path w="2606675" h="314325" extrusionOk="0">
                <a:moveTo>
                  <a:pt x="2274937" y="0"/>
                </a:moveTo>
                <a:lnTo>
                  <a:pt x="2236043" y="0"/>
                </a:lnTo>
                <a:lnTo>
                  <a:pt x="2236043" y="313928"/>
                </a:lnTo>
                <a:lnTo>
                  <a:pt x="2274937" y="313928"/>
                </a:lnTo>
                <a:lnTo>
                  <a:pt x="2274937" y="0"/>
                </a:lnTo>
                <a:close/>
              </a:path>
              <a:path w="2606675" h="314325" extrusionOk="0">
                <a:moveTo>
                  <a:pt x="2181175" y="33337"/>
                </a:moveTo>
                <a:lnTo>
                  <a:pt x="2030809" y="33337"/>
                </a:lnTo>
                <a:lnTo>
                  <a:pt x="2030809" y="63896"/>
                </a:lnTo>
                <a:lnTo>
                  <a:pt x="2141934" y="63896"/>
                </a:lnTo>
                <a:lnTo>
                  <a:pt x="2130718" y="114065"/>
                </a:lnTo>
                <a:lnTo>
                  <a:pt x="2106643" y="157788"/>
                </a:lnTo>
                <a:lnTo>
                  <a:pt x="2068438" y="195456"/>
                </a:lnTo>
                <a:lnTo>
                  <a:pt x="2014835" y="227458"/>
                </a:lnTo>
                <a:lnTo>
                  <a:pt x="2034976" y="258365"/>
                </a:lnTo>
                <a:lnTo>
                  <a:pt x="2083969" y="230036"/>
                </a:lnTo>
                <a:lnTo>
                  <a:pt x="2121728" y="197555"/>
                </a:lnTo>
                <a:lnTo>
                  <a:pt x="2149292" y="161283"/>
                </a:lnTo>
                <a:lnTo>
                  <a:pt x="2167696" y="121581"/>
                </a:lnTo>
                <a:lnTo>
                  <a:pt x="2177978" y="78812"/>
                </a:lnTo>
                <a:lnTo>
                  <a:pt x="2181175" y="33337"/>
                </a:lnTo>
                <a:close/>
              </a:path>
              <a:path w="2606675" h="314325" extrusionOk="0">
                <a:moveTo>
                  <a:pt x="2395785" y="5556"/>
                </a:moveTo>
                <a:lnTo>
                  <a:pt x="2357239" y="5556"/>
                </a:lnTo>
                <a:lnTo>
                  <a:pt x="2357239" y="112861"/>
                </a:lnTo>
                <a:lnTo>
                  <a:pt x="2573932" y="112861"/>
                </a:lnTo>
                <a:lnTo>
                  <a:pt x="2573932" y="81607"/>
                </a:lnTo>
                <a:lnTo>
                  <a:pt x="2395785" y="81607"/>
                </a:lnTo>
                <a:lnTo>
                  <a:pt x="2395785" y="5556"/>
                </a:lnTo>
                <a:close/>
              </a:path>
              <a:path w="2606675" h="314325" extrusionOk="0">
                <a:moveTo>
                  <a:pt x="2606575" y="143073"/>
                </a:moveTo>
                <a:lnTo>
                  <a:pt x="2320081" y="143073"/>
                </a:lnTo>
                <a:lnTo>
                  <a:pt x="2320081" y="174327"/>
                </a:lnTo>
                <a:lnTo>
                  <a:pt x="2606575" y="174327"/>
                </a:lnTo>
                <a:lnTo>
                  <a:pt x="2606575" y="143073"/>
                </a:lnTo>
                <a:close/>
              </a:path>
              <a:path w="2606675" h="314325" extrusionOk="0">
                <a:moveTo>
                  <a:pt x="2462807" y="196899"/>
                </a:moveTo>
                <a:lnTo>
                  <a:pt x="2416928" y="200833"/>
                </a:lnTo>
                <a:lnTo>
                  <a:pt x="2382524" y="212092"/>
                </a:lnTo>
                <a:lnTo>
                  <a:pt x="2360915" y="230253"/>
                </a:lnTo>
                <a:lnTo>
                  <a:pt x="2353419" y="254892"/>
                </a:lnTo>
                <a:lnTo>
                  <a:pt x="2360915" y="279429"/>
                </a:lnTo>
                <a:lnTo>
                  <a:pt x="2382524" y="297519"/>
                </a:lnTo>
                <a:lnTo>
                  <a:pt x="2416928" y="308708"/>
                </a:lnTo>
                <a:lnTo>
                  <a:pt x="2462807" y="312539"/>
                </a:lnTo>
                <a:lnTo>
                  <a:pt x="2508334" y="308708"/>
                </a:lnTo>
                <a:lnTo>
                  <a:pt x="2542483" y="297519"/>
                </a:lnTo>
                <a:lnTo>
                  <a:pt x="2559701" y="283021"/>
                </a:lnTo>
                <a:lnTo>
                  <a:pt x="2462807" y="283021"/>
                </a:lnTo>
                <a:lnTo>
                  <a:pt x="2432557" y="281092"/>
                </a:lnTo>
                <a:lnTo>
                  <a:pt x="2410544" y="275663"/>
                </a:lnTo>
                <a:lnTo>
                  <a:pt x="2397125" y="266881"/>
                </a:lnTo>
                <a:lnTo>
                  <a:pt x="2392660" y="254892"/>
                </a:lnTo>
                <a:lnTo>
                  <a:pt x="2397125" y="242738"/>
                </a:lnTo>
                <a:lnTo>
                  <a:pt x="2410544" y="234100"/>
                </a:lnTo>
                <a:lnTo>
                  <a:pt x="2432557" y="228913"/>
                </a:lnTo>
                <a:lnTo>
                  <a:pt x="2462807" y="227111"/>
                </a:lnTo>
                <a:lnTo>
                  <a:pt x="2560251" y="227111"/>
                </a:lnTo>
                <a:lnTo>
                  <a:pt x="2542483" y="212092"/>
                </a:lnTo>
                <a:lnTo>
                  <a:pt x="2508334" y="200833"/>
                </a:lnTo>
                <a:lnTo>
                  <a:pt x="2462807" y="196899"/>
                </a:lnTo>
                <a:close/>
              </a:path>
              <a:path w="2606675" h="314325" extrusionOk="0">
                <a:moveTo>
                  <a:pt x="2560251" y="227111"/>
                </a:moveTo>
                <a:lnTo>
                  <a:pt x="2462807" y="227111"/>
                </a:lnTo>
                <a:lnTo>
                  <a:pt x="2492691" y="228913"/>
                </a:lnTo>
                <a:lnTo>
                  <a:pt x="2514615" y="234100"/>
                </a:lnTo>
                <a:lnTo>
                  <a:pt x="2528172" y="242738"/>
                </a:lnTo>
                <a:lnTo>
                  <a:pt x="2532955" y="254892"/>
                </a:lnTo>
                <a:lnTo>
                  <a:pt x="2528172" y="266881"/>
                </a:lnTo>
                <a:lnTo>
                  <a:pt x="2514615" y="275663"/>
                </a:lnTo>
                <a:lnTo>
                  <a:pt x="2492691" y="281092"/>
                </a:lnTo>
                <a:lnTo>
                  <a:pt x="2462807" y="283021"/>
                </a:lnTo>
                <a:lnTo>
                  <a:pt x="2559701" y="283021"/>
                </a:lnTo>
                <a:lnTo>
                  <a:pt x="2563967" y="279429"/>
                </a:lnTo>
                <a:lnTo>
                  <a:pt x="2571501" y="254892"/>
                </a:lnTo>
                <a:lnTo>
                  <a:pt x="2563967" y="230253"/>
                </a:lnTo>
                <a:lnTo>
                  <a:pt x="2560251" y="2271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9535914" y="3336478"/>
            <a:ext cx="1195070" cy="314325"/>
          </a:xfrm>
          <a:custGeom>
            <a:avLst/>
            <a:gdLst/>
            <a:ahLst/>
            <a:cxnLst/>
            <a:rect l="l" t="t" r="r" b="b"/>
            <a:pathLst>
              <a:path w="1195070" h="314325" extrusionOk="0">
                <a:moveTo>
                  <a:pt x="190301" y="6598"/>
                </a:moveTo>
                <a:lnTo>
                  <a:pt x="153838" y="6598"/>
                </a:lnTo>
                <a:lnTo>
                  <a:pt x="153838" y="101401"/>
                </a:lnTo>
                <a:lnTo>
                  <a:pt x="88205" y="101401"/>
                </a:lnTo>
                <a:lnTo>
                  <a:pt x="88205" y="132655"/>
                </a:lnTo>
                <a:lnTo>
                  <a:pt x="153838" y="132655"/>
                </a:lnTo>
                <a:lnTo>
                  <a:pt x="153838" y="298995"/>
                </a:lnTo>
                <a:lnTo>
                  <a:pt x="190301" y="298995"/>
                </a:lnTo>
                <a:lnTo>
                  <a:pt x="190301" y="6598"/>
                </a:lnTo>
                <a:close/>
              </a:path>
              <a:path w="1195070" h="314325" extrusionOk="0">
                <a:moveTo>
                  <a:pt x="38546" y="31253"/>
                </a:moveTo>
                <a:lnTo>
                  <a:pt x="0" y="31253"/>
                </a:lnTo>
                <a:lnTo>
                  <a:pt x="0" y="237182"/>
                </a:lnTo>
                <a:lnTo>
                  <a:pt x="21183" y="237182"/>
                </a:lnTo>
                <a:lnTo>
                  <a:pt x="50163" y="236829"/>
                </a:lnTo>
                <a:lnTo>
                  <a:pt x="78134" y="235402"/>
                </a:lnTo>
                <a:lnTo>
                  <a:pt x="106105" y="232347"/>
                </a:lnTo>
                <a:lnTo>
                  <a:pt x="135086" y="227111"/>
                </a:lnTo>
                <a:lnTo>
                  <a:pt x="131126" y="203844"/>
                </a:lnTo>
                <a:lnTo>
                  <a:pt x="38546" y="203844"/>
                </a:lnTo>
                <a:lnTo>
                  <a:pt x="38546" y="31253"/>
                </a:lnTo>
                <a:close/>
              </a:path>
              <a:path w="1195070" h="314325" extrusionOk="0">
                <a:moveTo>
                  <a:pt x="129530" y="194468"/>
                </a:moveTo>
                <a:lnTo>
                  <a:pt x="106084" y="198814"/>
                </a:lnTo>
                <a:lnTo>
                  <a:pt x="83517" y="201631"/>
                </a:lnTo>
                <a:lnTo>
                  <a:pt x="61210" y="203210"/>
                </a:lnTo>
                <a:lnTo>
                  <a:pt x="38546" y="203844"/>
                </a:lnTo>
                <a:lnTo>
                  <a:pt x="131126" y="203844"/>
                </a:lnTo>
                <a:lnTo>
                  <a:pt x="129530" y="194468"/>
                </a:lnTo>
                <a:close/>
              </a:path>
              <a:path w="1195070" h="314325" extrusionOk="0">
                <a:moveTo>
                  <a:pt x="257671" y="0"/>
                </a:moveTo>
                <a:lnTo>
                  <a:pt x="220860" y="0"/>
                </a:lnTo>
                <a:lnTo>
                  <a:pt x="220860" y="313928"/>
                </a:lnTo>
                <a:lnTo>
                  <a:pt x="257671" y="313928"/>
                </a:lnTo>
                <a:lnTo>
                  <a:pt x="257671" y="0"/>
                </a:lnTo>
                <a:close/>
              </a:path>
              <a:path w="1195070" h="314325" extrusionOk="0">
                <a:moveTo>
                  <a:pt x="546596" y="24655"/>
                </a:moveTo>
                <a:lnTo>
                  <a:pt x="329207" y="24655"/>
                </a:lnTo>
                <a:lnTo>
                  <a:pt x="329207" y="195163"/>
                </a:lnTo>
                <a:lnTo>
                  <a:pt x="549374" y="195163"/>
                </a:lnTo>
                <a:lnTo>
                  <a:pt x="549374" y="164603"/>
                </a:lnTo>
                <a:lnTo>
                  <a:pt x="368448" y="164603"/>
                </a:lnTo>
                <a:lnTo>
                  <a:pt x="368448" y="123973"/>
                </a:lnTo>
                <a:lnTo>
                  <a:pt x="539303" y="123973"/>
                </a:lnTo>
                <a:lnTo>
                  <a:pt x="539303" y="93761"/>
                </a:lnTo>
                <a:lnTo>
                  <a:pt x="368448" y="93761"/>
                </a:lnTo>
                <a:lnTo>
                  <a:pt x="368448" y="55909"/>
                </a:lnTo>
                <a:lnTo>
                  <a:pt x="546596" y="55909"/>
                </a:lnTo>
                <a:lnTo>
                  <a:pt x="546596" y="24655"/>
                </a:lnTo>
                <a:close/>
              </a:path>
              <a:path w="1195070" h="314325" extrusionOk="0">
                <a:moveTo>
                  <a:pt x="580975" y="244127"/>
                </a:moveTo>
                <a:lnTo>
                  <a:pt x="294133" y="244127"/>
                </a:lnTo>
                <a:lnTo>
                  <a:pt x="294133" y="275728"/>
                </a:lnTo>
                <a:lnTo>
                  <a:pt x="580975" y="275728"/>
                </a:lnTo>
                <a:lnTo>
                  <a:pt x="580975" y="244127"/>
                </a:lnTo>
                <a:close/>
              </a:path>
              <a:path w="1195070" h="314325" extrusionOk="0">
                <a:moveTo>
                  <a:pt x="866427" y="347"/>
                </a:moveTo>
                <a:lnTo>
                  <a:pt x="827186" y="347"/>
                </a:lnTo>
                <a:lnTo>
                  <a:pt x="827186" y="212526"/>
                </a:lnTo>
                <a:lnTo>
                  <a:pt x="760511" y="212526"/>
                </a:lnTo>
                <a:lnTo>
                  <a:pt x="760511" y="241696"/>
                </a:lnTo>
                <a:lnTo>
                  <a:pt x="827186" y="241696"/>
                </a:lnTo>
                <a:lnTo>
                  <a:pt x="827186" y="313580"/>
                </a:lnTo>
                <a:lnTo>
                  <a:pt x="866427" y="313580"/>
                </a:lnTo>
                <a:lnTo>
                  <a:pt x="866427" y="347"/>
                </a:lnTo>
                <a:close/>
              </a:path>
              <a:path w="1195070" h="314325" extrusionOk="0">
                <a:moveTo>
                  <a:pt x="720576" y="192037"/>
                </a:moveTo>
                <a:lnTo>
                  <a:pt x="681682" y="192037"/>
                </a:lnTo>
                <a:lnTo>
                  <a:pt x="681682" y="304204"/>
                </a:lnTo>
                <a:lnTo>
                  <a:pt x="720576" y="304204"/>
                </a:lnTo>
                <a:lnTo>
                  <a:pt x="720576" y="192037"/>
                </a:lnTo>
                <a:close/>
              </a:path>
              <a:path w="1195070" h="314325" extrusionOk="0">
                <a:moveTo>
                  <a:pt x="805656" y="151755"/>
                </a:moveTo>
                <a:lnTo>
                  <a:pt x="753121" y="157205"/>
                </a:lnTo>
                <a:lnTo>
                  <a:pt x="699479" y="160067"/>
                </a:lnTo>
                <a:lnTo>
                  <a:pt x="647531" y="161204"/>
                </a:lnTo>
                <a:lnTo>
                  <a:pt x="600075" y="161478"/>
                </a:lnTo>
                <a:lnTo>
                  <a:pt x="604936" y="193079"/>
                </a:lnTo>
                <a:lnTo>
                  <a:pt x="641746" y="192949"/>
                </a:lnTo>
                <a:lnTo>
                  <a:pt x="661389" y="192640"/>
                </a:lnTo>
                <a:lnTo>
                  <a:pt x="681682" y="192037"/>
                </a:lnTo>
                <a:lnTo>
                  <a:pt x="720576" y="192037"/>
                </a:lnTo>
                <a:lnTo>
                  <a:pt x="720576" y="190127"/>
                </a:lnTo>
                <a:lnTo>
                  <a:pt x="742429" y="188459"/>
                </a:lnTo>
                <a:lnTo>
                  <a:pt x="764396" y="186286"/>
                </a:lnTo>
                <a:lnTo>
                  <a:pt x="786331" y="183559"/>
                </a:lnTo>
                <a:lnTo>
                  <a:pt x="808087" y="180230"/>
                </a:lnTo>
                <a:lnTo>
                  <a:pt x="805656" y="151755"/>
                </a:lnTo>
                <a:close/>
              </a:path>
              <a:path w="1195070" h="314325" extrusionOk="0">
                <a:moveTo>
                  <a:pt x="703212" y="13890"/>
                </a:moveTo>
                <a:lnTo>
                  <a:pt x="670700" y="18570"/>
                </a:lnTo>
                <a:lnTo>
                  <a:pt x="645219" y="31666"/>
                </a:lnTo>
                <a:lnTo>
                  <a:pt x="628594" y="51761"/>
                </a:lnTo>
                <a:lnTo>
                  <a:pt x="622647" y="77440"/>
                </a:lnTo>
                <a:lnTo>
                  <a:pt x="628594" y="103406"/>
                </a:lnTo>
                <a:lnTo>
                  <a:pt x="645219" y="123300"/>
                </a:lnTo>
                <a:lnTo>
                  <a:pt x="670700" y="136065"/>
                </a:lnTo>
                <a:lnTo>
                  <a:pt x="703212" y="140642"/>
                </a:lnTo>
                <a:lnTo>
                  <a:pt x="735177" y="136065"/>
                </a:lnTo>
                <a:lnTo>
                  <a:pt x="760468" y="123300"/>
                </a:lnTo>
                <a:lnTo>
                  <a:pt x="770646" y="111125"/>
                </a:lnTo>
                <a:lnTo>
                  <a:pt x="703212" y="111125"/>
                </a:lnTo>
                <a:lnTo>
                  <a:pt x="685163" y="108816"/>
                </a:lnTo>
                <a:lnTo>
                  <a:pt x="671199" y="102161"/>
                </a:lnTo>
                <a:lnTo>
                  <a:pt x="662216" y="91566"/>
                </a:lnTo>
                <a:lnTo>
                  <a:pt x="659110" y="77440"/>
                </a:lnTo>
                <a:lnTo>
                  <a:pt x="662216" y="63479"/>
                </a:lnTo>
                <a:lnTo>
                  <a:pt x="671199" y="52740"/>
                </a:lnTo>
                <a:lnTo>
                  <a:pt x="685163" y="45844"/>
                </a:lnTo>
                <a:lnTo>
                  <a:pt x="703212" y="43408"/>
                </a:lnTo>
                <a:lnTo>
                  <a:pt x="770185" y="43408"/>
                </a:lnTo>
                <a:lnTo>
                  <a:pt x="760468" y="31666"/>
                </a:lnTo>
                <a:lnTo>
                  <a:pt x="735177" y="18570"/>
                </a:lnTo>
                <a:lnTo>
                  <a:pt x="703212" y="13890"/>
                </a:lnTo>
                <a:close/>
              </a:path>
              <a:path w="1195070" h="314325" extrusionOk="0">
                <a:moveTo>
                  <a:pt x="770185" y="43408"/>
                </a:moveTo>
                <a:lnTo>
                  <a:pt x="703212" y="43408"/>
                </a:lnTo>
                <a:lnTo>
                  <a:pt x="720562" y="45844"/>
                </a:lnTo>
                <a:lnTo>
                  <a:pt x="734184" y="52740"/>
                </a:lnTo>
                <a:lnTo>
                  <a:pt x="743086" y="63479"/>
                </a:lnTo>
                <a:lnTo>
                  <a:pt x="746273" y="77440"/>
                </a:lnTo>
                <a:lnTo>
                  <a:pt x="743061" y="91566"/>
                </a:lnTo>
                <a:lnTo>
                  <a:pt x="734119" y="102161"/>
                </a:lnTo>
                <a:lnTo>
                  <a:pt x="720489" y="108816"/>
                </a:lnTo>
                <a:lnTo>
                  <a:pt x="703212" y="111125"/>
                </a:lnTo>
                <a:lnTo>
                  <a:pt x="770646" y="111125"/>
                </a:lnTo>
                <a:lnTo>
                  <a:pt x="777099" y="103406"/>
                </a:lnTo>
                <a:lnTo>
                  <a:pt x="783083" y="77440"/>
                </a:lnTo>
                <a:lnTo>
                  <a:pt x="777099" y="51761"/>
                </a:lnTo>
                <a:lnTo>
                  <a:pt x="770185" y="43408"/>
                </a:lnTo>
                <a:close/>
              </a:path>
              <a:path w="1195070" h="314325" extrusionOk="0">
                <a:moveTo>
                  <a:pt x="1160752" y="144636"/>
                </a:moveTo>
                <a:lnTo>
                  <a:pt x="1122883" y="144636"/>
                </a:lnTo>
                <a:lnTo>
                  <a:pt x="1121035" y="161684"/>
                </a:lnTo>
                <a:lnTo>
                  <a:pt x="1118520" y="179579"/>
                </a:lnTo>
                <a:lnTo>
                  <a:pt x="1115192" y="198451"/>
                </a:lnTo>
                <a:lnTo>
                  <a:pt x="1110902" y="218430"/>
                </a:lnTo>
                <a:lnTo>
                  <a:pt x="1149449" y="221902"/>
                </a:lnTo>
                <a:lnTo>
                  <a:pt x="1157479" y="176014"/>
                </a:lnTo>
                <a:lnTo>
                  <a:pt x="1160752" y="144636"/>
                </a:lnTo>
                <a:close/>
              </a:path>
              <a:path w="1195070" h="314325" extrusionOk="0">
                <a:moveTo>
                  <a:pt x="1163339" y="29170"/>
                </a:moveTo>
                <a:lnTo>
                  <a:pt x="942131" y="29170"/>
                </a:lnTo>
                <a:lnTo>
                  <a:pt x="942131" y="60424"/>
                </a:lnTo>
                <a:lnTo>
                  <a:pt x="1125487" y="60424"/>
                </a:lnTo>
                <a:lnTo>
                  <a:pt x="1125449" y="78696"/>
                </a:lnTo>
                <a:lnTo>
                  <a:pt x="1125314" y="90831"/>
                </a:lnTo>
                <a:lnTo>
                  <a:pt x="1125048" y="103129"/>
                </a:lnTo>
                <a:lnTo>
                  <a:pt x="1124619" y="115639"/>
                </a:lnTo>
                <a:lnTo>
                  <a:pt x="932755" y="122932"/>
                </a:lnTo>
                <a:lnTo>
                  <a:pt x="937964" y="154185"/>
                </a:lnTo>
                <a:lnTo>
                  <a:pt x="1122883" y="144636"/>
                </a:lnTo>
                <a:lnTo>
                  <a:pt x="1160752" y="144636"/>
                </a:lnTo>
                <a:lnTo>
                  <a:pt x="1161603" y="136475"/>
                </a:lnTo>
                <a:lnTo>
                  <a:pt x="1163122" y="100842"/>
                </a:lnTo>
                <a:lnTo>
                  <a:pt x="1163263" y="78696"/>
                </a:lnTo>
                <a:lnTo>
                  <a:pt x="1163339" y="29170"/>
                </a:lnTo>
                <a:close/>
              </a:path>
              <a:path w="1195070" h="314325" extrusionOk="0">
                <a:moveTo>
                  <a:pt x="1194941" y="242391"/>
                </a:moveTo>
                <a:lnTo>
                  <a:pt x="908794" y="242391"/>
                </a:lnTo>
                <a:lnTo>
                  <a:pt x="908794" y="273992"/>
                </a:lnTo>
                <a:lnTo>
                  <a:pt x="1194941" y="273992"/>
                </a:lnTo>
                <a:lnTo>
                  <a:pt x="1194941" y="2423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0448" y="6693693"/>
            <a:ext cx="2147292" cy="285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55348" y="6693693"/>
            <a:ext cx="2328564" cy="156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40448" y="3963193"/>
            <a:ext cx="2169021" cy="112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82348" y="3963193"/>
            <a:ext cx="2756594" cy="69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2844800"/>
            <a:ext cx="7988300" cy="77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988800" y="2844800"/>
            <a:ext cx="4267200" cy="77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2"/>
          <p:cNvGrpSpPr/>
          <p:nvPr/>
        </p:nvGrpSpPr>
        <p:grpSpPr>
          <a:xfrm>
            <a:off x="4777233" y="1385475"/>
            <a:ext cx="6738540" cy="843216"/>
            <a:chOff x="4777233" y="1385475"/>
            <a:chExt cx="6738540" cy="843216"/>
          </a:xfrm>
        </p:grpSpPr>
        <p:pic>
          <p:nvPicPr>
            <p:cNvPr id="145" name="Google Shape;145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777233" y="1385475"/>
              <a:ext cx="6738540" cy="843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2"/>
            <p:cNvSpPr/>
            <p:nvPr/>
          </p:nvSpPr>
          <p:spPr>
            <a:xfrm>
              <a:off x="4863710" y="1385475"/>
              <a:ext cx="6564630" cy="741680"/>
            </a:xfrm>
            <a:custGeom>
              <a:avLst/>
              <a:gdLst/>
              <a:ahLst/>
              <a:cxnLst/>
              <a:rect l="l" t="t" r="r" b="b"/>
              <a:pathLst>
                <a:path w="6564630" h="741680" extrusionOk="0">
                  <a:moveTo>
                    <a:pt x="452557" y="23738"/>
                  </a:moveTo>
                  <a:lnTo>
                    <a:pt x="372657" y="23738"/>
                  </a:lnTo>
                  <a:lnTo>
                    <a:pt x="323434" y="291407"/>
                  </a:lnTo>
                  <a:lnTo>
                    <a:pt x="261013" y="291407"/>
                  </a:lnTo>
                  <a:lnTo>
                    <a:pt x="248368" y="360166"/>
                  </a:lnTo>
                  <a:lnTo>
                    <a:pt x="310790" y="360166"/>
                  </a:lnTo>
                  <a:lnTo>
                    <a:pt x="242751" y="730156"/>
                  </a:lnTo>
                  <a:lnTo>
                    <a:pt x="322650" y="730156"/>
                  </a:lnTo>
                  <a:lnTo>
                    <a:pt x="452557" y="23738"/>
                  </a:lnTo>
                  <a:close/>
                </a:path>
                <a:path w="6564630" h="741680" extrusionOk="0">
                  <a:moveTo>
                    <a:pt x="217031" y="61392"/>
                  </a:moveTo>
                  <a:lnTo>
                    <a:pt x="89414" y="61392"/>
                  </a:lnTo>
                  <a:lnTo>
                    <a:pt x="76769" y="130151"/>
                  </a:lnTo>
                  <a:lnTo>
                    <a:pt x="186909" y="130151"/>
                  </a:lnTo>
                  <a:lnTo>
                    <a:pt x="189408" y="133152"/>
                  </a:lnTo>
                  <a:lnTo>
                    <a:pt x="163066" y="276400"/>
                  </a:lnTo>
                  <a:lnTo>
                    <a:pt x="145325" y="291407"/>
                  </a:lnTo>
                  <a:lnTo>
                    <a:pt x="53853" y="321148"/>
                  </a:lnTo>
                  <a:lnTo>
                    <a:pt x="34922" y="357711"/>
                  </a:lnTo>
                  <a:lnTo>
                    <a:pt x="0" y="547617"/>
                  </a:lnTo>
                  <a:lnTo>
                    <a:pt x="3963" y="553500"/>
                  </a:lnTo>
                  <a:lnTo>
                    <a:pt x="35730" y="585270"/>
                  </a:lnTo>
                  <a:lnTo>
                    <a:pt x="51043" y="595912"/>
                  </a:lnTo>
                  <a:lnTo>
                    <a:pt x="221804" y="586089"/>
                  </a:lnTo>
                  <a:lnTo>
                    <a:pt x="232491" y="527971"/>
                  </a:lnTo>
                  <a:lnTo>
                    <a:pt x="86009" y="527971"/>
                  </a:lnTo>
                  <a:lnTo>
                    <a:pt x="112401" y="384450"/>
                  </a:lnTo>
                  <a:lnTo>
                    <a:pt x="113910" y="379266"/>
                  </a:lnTo>
                  <a:lnTo>
                    <a:pt x="115822" y="374900"/>
                  </a:lnTo>
                  <a:lnTo>
                    <a:pt x="117835" y="369989"/>
                  </a:lnTo>
                  <a:lnTo>
                    <a:pt x="122976" y="366169"/>
                  </a:lnTo>
                  <a:lnTo>
                    <a:pt x="131246" y="363440"/>
                  </a:lnTo>
                  <a:lnTo>
                    <a:pt x="217099" y="338611"/>
                  </a:lnTo>
                  <a:lnTo>
                    <a:pt x="224333" y="333972"/>
                  </a:lnTo>
                  <a:lnTo>
                    <a:pt x="241799" y="296318"/>
                  </a:lnTo>
                  <a:lnTo>
                    <a:pt x="271717" y="133152"/>
                  </a:lnTo>
                  <a:lnTo>
                    <a:pt x="272053" y="128786"/>
                  </a:lnTo>
                  <a:lnTo>
                    <a:pt x="271746" y="124421"/>
                  </a:lnTo>
                  <a:lnTo>
                    <a:pt x="271994" y="120055"/>
                  </a:lnTo>
                  <a:lnTo>
                    <a:pt x="269618" y="114871"/>
                  </a:lnTo>
                  <a:lnTo>
                    <a:pt x="233712" y="71760"/>
                  </a:lnTo>
                  <a:lnTo>
                    <a:pt x="229926" y="68213"/>
                  </a:lnTo>
                  <a:lnTo>
                    <a:pt x="225988" y="65484"/>
                  </a:lnTo>
                  <a:lnTo>
                    <a:pt x="222606" y="62756"/>
                  </a:lnTo>
                  <a:lnTo>
                    <a:pt x="217031" y="61392"/>
                  </a:lnTo>
                  <a:close/>
                </a:path>
                <a:path w="6564630" h="741680" extrusionOk="0">
                  <a:moveTo>
                    <a:pt x="577701" y="22101"/>
                  </a:moveTo>
                  <a:lnTo>
                    <a:pt x="495305" y="22101"/>
                  </a:lnTo>
                  <a:lnTo>
                    <a:pt x="362990" y="741616"/>
                  </a:lnTo>
                  <a:lnTo>
                    <a:pt x="445386" y="741616"/>
                  </a:lnTo>
                  <a:lnTo>
                    <a:pt x="577701" y="22101"/>
                  </a:lnTo>
                  <a:close/>
                </a:path>
                <a:path w="6564630" h="741680" extrusionOk="0">
                  <a:moveTo>
                    <a:pt x="1101144" y="22101"/>
                  </a:moveTo>
                  <a:lnTo>
                    <a:pt x="1018748" y="22101"/>
                  </a:lnTo>
                  <a:lnTo>
                    <a:pt x="973589" y="267669"/>
                  </a:lnTo>
                  <a:lnTo>
                    <a:pt x="898683" y="267669"/>
                  </a:lnTo>
                  <a:lnTo>
                    <a:pt x="885738" y="338065"/>
                  </a:lnTo>
                  <a:lnTo>
                    <a:pt x="960644" y="338065"/>
                  </a:lnTo>
                  <a:lnTo>
                    <a:pt x="886433" y="741616"/>
                  </a:lnTo>
                  <a:lnTo>
                    <a:pt x="968829" y="741616"/>
                  </a:lnTo>
                  <a:lnTo>
                    <a:pt x="1101144" y="22101"/>
                  </a:lnTo>
                  <a:close/>
                </a:path>
                <a:path w="6564630" h="741680" extrusionOk="0">
                  <a:moveTo>
                    <a:pt x="891309" y="153889"/>
                  </a:moveTo>
                  <a:lnTo>
                    <a:pt x="812242" y="153889"/>
                  </a:lnTo>
                  <a:lnTo>
                    <a:pt x="744052" y="524697"/>
                  </a:lnTo>
                  <a:lnTo>
                    <a:pt x="536813" y="524697"/>
                  </a:lnTo>
                  <a:lnTo>
                    <a:pt x="524921" y="589363"/>
                  </a:lnTo>
                  <a:lnTo>
                    <a:pt x="672236" y="589363"/>
                  </a:lnTo>
                  <a:lnTo>
                    <a:pt x="743432" y="586908"/>
                  </a:lnTo>
                  <a:lnTo>
                    <a:pt x="875075" y="577085"/>
                  </a:lnTo>
                  <a:lnTo>
                    <a:pt x="885160" y="522241"/>
                  </a:lnTo>
                  <a:lnTo>
                    <a:pt x="823571" y="522241"/>
                  </a:lnTo>
                  <a:lnTo>
                    <a:pt x="891309" y="153889"/>
                  </a:lnTo>
                  <a:close/>
                </a:path>
                <a:path w="6564630" h="741680" extrusionOk="0">
                  <a:moveTo>
                    <a:pt x="742330" y="153889"/>
                  </a:moveTo>
                  <a:lnTo>
                    <a:pt x="662430" y="153889"/>
                  </a:lnTo>
                  <a:lnTo>
                    <a:pt x="594241" y="524697"/>
                  </a:lnTo>
                  <a:lnTo>
                    <a:pt x="674140" y="524697"/>
                  </a:lnTo>
                  <a:lnTo>
                    <a:pt x="742330" y="153889"/>
                  </a:lnTo>
                  <a:close/>
                </a:path>
                <a:path w="6564630" h="741680" extrusionOk="0">
                  <a:moveTo>
                    <a:pt x="885612" y="519786"/>
                  </a:moveTo>
                  <a:lnTo>
                    <a:pt x="852852" y="521423"/>
                  </a:lnTo>
                  <a:lnTo>
                    <a:pt x="845404" y="521474"/>
                  </a:lnTo>
                  <a:lnTo>
                    <a:pt x="838041" y="521627"/>
                  </a:lnTo>
                  <a:lnTo>
                    <a:pt x="830763" y="521883"/>
                  </a:lnTo>
                  <a:lnTo>
                    <a:pt x="823571" y="522241"/>
                  </a:lnTo>
                  <a:lnTo>
                    <a:pt x="885160" y="522241"/>
                  </a:lnTo>
                  <a:lnTo>
                    <a:pt x="885612" y="519786"/>
                  </a:lnTo>
                  <a:close/>
                </a:path>
                <a:path w="6564630" h="741680" extrusionOk="0">
                  <a:moveTo>
                    <a:pt x="963170" y="57299"/>
                  </a:moveTo>
                  <a:lnTo>
                    <a:pt x="629423" y="57299"/>
                  </a:lnTo>
                  <a:lnTo>
                    <a:pt x="617682" y="121146"/>
                  </a:lnTo>
                  <a:lnTo>
                    <a:pt x="951429" y="121146"/>
                  </a:lnTo>
                  <a:lnTo>
                    <a:pt x="963170" y="57299"/>
                  </a:lnTo>
                  <a:close/>
                </a:path>
                <a:path w="6564630" h="741680" extrusionOk="0">
                  <a:moveTo>
                    <a:pt x="1214011" y="522241"/>
                  </a:moveTo>
                  <a:lnTo>
                    <a:pt x="1130782" y="522241"/>
                  </a:lnTo>
                  <a:lnTo>
                    <a:pt x="1101730" y="680223"/>
                  </a:lnTo>
                  <a:lnTo>
                    <a:pt x="1130816" y="712147"/>
                  </a:lnTo>
                  <a:lnTo>
                    <a:pt x="1168516" y="733430"/>
                  </a:lnTo>
                  <a:lnTo>
                    <a:pt x="1491444" y="733430"/>
                  </a:lnTo>
                  <a:lnTo>
                    <a:pt x="1504088" y="664671"/>
                  </a:lnTo>
                  <a:lnTo>
                    <a:pt x="1196142" y="664671"/>
                  </a:lnTo>
                  <a:lnTo>
                    <a:pt x="1192736" y="663579"/>
                  </a:lnTo>
                  <a:lnTo>
                    <a:pt x="1190918" y="661397"/>
                  </a:lnTo>
                  <a:lnTo>
                    <a:pt x="1189655" y="659214"/>
                  </a:lnTo>
                  <a:lnTo>
                    <a:pt x="1189575" y="655121"/>
                  </a:lnTo>
                  <a:lnTo>
                    <a:pt x="1214011" y="522241"/>
                  </a:lnTo>
                  <a:close/>
                </a:path>
                <a:path w="6564630" h="741680" extrusionOk="0">
                  <a:moveTo>
                    <a:pt x="1608937" y="22101"/>
                  </a:moveTo>
                  <a:lnTo>
                    <a:pt x="1526540" y="22101"/>
                  </a:lnTo>
                  <a:lnTo>
                    <a:pt x="1493876" y="199728"/>
                  </a:lnTo>
                  <a:lnTo>
                    <a:pt x="1403156" y="199728"/>
                  </a:lnTo>
                  <a:lnTo>
                    <a:pt x="1389910" y="271762"/>
                  </a:lnTo>
                  <a:lnTo>
                    <a:pt x="1480629" y="271762"/>
                  </a:lnTo>
                  <a:lnTo>
                    <a:pt x="1427492" y="560714"/>
                  </a:lnTo>
                  <a:lnTo>
                    <a:pt x="1509889" y="560714"/>
                  </a:lnTo>
                  <a:lnTo>
                    <a:pt x="1608937" y="22101"/>
                  </a:lnTo>
                  <a:close/>
                </a:path>
                <a:path w="6564630" h="741680" extrusionOk="0">
                  <a:moveTo>
                    <a:pt x="1328308" y="51569"/>
                  </a:moveTo>
                  <a:lnTo>
                    <a:pt x="1150754" y="51569"/>
                  </a:lnTo>
                  <a:lnTo>
                    <a:pt x="1138109" y="120328"/>
                  </a:lnTo>
                  <a:lnTo>
                    <a:pt x="1298186" y="120328"/>
                  </a:lnTo>
                  <a:lnTo>
                    <a:pt x="1300686" y="123329"/>
                  </a:lnTo>
                  <a:lnTo>
                    <a:pt x="1287389" y="195635"/>
                  </a:lnTo>
                  <a:lnTo>
                    <a:pt x="1135204" y="244749"/>
                  </a:lnTo>
                  <a:lnTo>
                    <a:pt x="1126580" y="246386"/>
                  </a:lnTo>
                  <a:lnTo>
                    <a:pt x="1120279" y="250479"/>
                  </a:lnTo>
                  <a:lnTo>
                    <a:pt x="1083618" y="416647"/>
                  </a:lnTo>
                  <a:lnTo>
                    <a:pt x="1087591" y="422479"/>
                  </a:lnTo>
                  <a:lnTo>
                    <a:pt x="1119536" y="453278"/>
                  </a:lnTo>
                  <a:lnTo>
                    <a:pt x="1134661" y="464942"/>
                  </a:lnTo>
                  <a:lnTo>
                    <a:pt x="1377300" y="453482"/>
                  </a:lnTo>
                  <a:lnTo>
                    <a:pt x="1387837" y="396183"/>
                  </a:lnTo>
                  <a:lnTo>
                    <a:pt x="1169777" y="396183"/>
                  </a:lnTo>
                  <a:lnTo>
                    <a:pt x="1184429" y="316510"/>
                  </a:lnTo>
                  <a:lnTo>
                    <a:pt x="1203274" y="295500"/>
                  </a:lnTo>
                  <a:lnTo>
                    <a:pt x="1339418" y="271762"/>
                  </a:lnTo>
                  <a:lnTo>
                    <a:pt x="1361565" y="238354"/>
                  </a:lnTo>
                  <a:lnTo>
                    <a:pt x="1382994" y="123329"/>
                  </a:lnTo>
                  <a:lnTo>
                    <a:pt x="1383330" y="118964"/>
                  </a:lnTo>
                  <a:lnTo>
                    <a:pt x="1383023" y="114598"/>
                  </a:lnTo>
                  <a:lnTo>
                    <a:pt x="1383271" y="110232"/>
                  </a:lnTo>
                  <a:lnTo>
                    <a:pt x="1380895" y="105048"/>
                  </a:lnTo>
                  <a:lnTo>
                    <a:pt x="1344989" y="61937"/>
                  </a:lnTo>
                  <a:lnTo>
                    <a:pt x="1341203" y="58390"/>
                  </a:lnTo>
                  <a:lnTo>
                    <a:pt x="1337266" y="55662"/>
                  </a:lnTo>
                  <a:lnTo>
                    <a:pt x="1333883" y="52933"/>
                  </a:lnTo>
                  <a:lnTo>
                    <a:pt x="1328308" y="51569"/>
                  </a:lnTo>
                  <a:close/>
                </a:path>
                <a:path w="6564630" h="741680" extrusionOk="0">
                  <a:moveTo>
                    <a:pt x="1388589" y="392090"/>
                  </a:moveTo>
                  <a:lnTo>
                    <a:pt x="1380659" y="392499"/>
                  </a:lnTo>
                  <a:lnTo>
                    <a:pt x="1312249" y="395364"/>
                  </a:lnTo>
                  <a:lnTo>
                    <a:pt x="1302408" y="395416"/>
                  </a:lnTo>
                  <a:lnTo>
                    <a:pt x="1292861" y="395569"/>
                  </a:lnTo>
                  <a:lnTo>
                    <a:pt x="1283606" y="395825"/>
                  </a:lnTo>
                  <a:lnTo>
                    <a:pt x="1274646" y="396183"/>
                  </a:lnTo>
                  <a:lnTo>
                    <a:pt x="1387837" y="396183"/>
                  </a:lnTo>
                  <a:lnTo>
                    <a:pt x="1388589" y="392090"/>
                  </a:lnTo>
                  <a:close/>
                </a:path>
                <a:path w="6564630" h="741680" extrusionOk="0">
                  <a:moveTo>
                    <a:pt x="1952804" y="58117"/>
                  </a:moveTo>
                  <a:lnTo>
                    <a:pt x="1880395" y="58117"/>
                  </a:lnTo>
                  <a:lnTo>
                    <a:pt x="1854770" y="161256"/>
                  </a:lnTo>
                  <a:lnTo>
                    <a:pt x="1614882" y="433837"/>
                  </a:lnTo>
                  <a:lnTo>
                    <a:pt x="1617087" y="444478"/>
                  </a:lnTo>
                  <a:lnTo>
                    <a:pt x="1701980" y="444478"/>
                  </a:lnTo>
                  <a:lnTo>
                    <a:pt x="1888052" y="229196"/>
                  </a:lnTo>
                  <a:lnTo>
                    <a:pt x="1974806" y="229196"/>
                  </a:lnTo>
                  <a:lnTo>
                    <a:pt x="1940345" y="162074"/>
                  </a:lnTo>
                  <a:lnTo>
                    <a:pt x="1952804" y="58117"/>
                  </a:lnTo>
                  <a:close/>
                </a:path>
                <a:path w="6564630" h="741680" extrusionOk="0">
                  <a:moveTo>
                    <a:pt x="1974806" y="229196"/>
                  </a:moveTo>
                  <a:lnTo>
                    <a:pt x="1888052" y="229196"/>
                  </a:lnTo>
                  <a:lnTo>
                    <a:pt x="1990784" y="444478"/>
                  </a:lnTo>
                  <a:lnTo>
                    <a:pt x="2071515" y="444478"/>
                  </a:lnTo>
                  <a:lnTo>
                    <a:pt x="2079449" y="433018"/>
                  </a:lnTo>
                  <a:lnTo>
                    <a:pt x="1974806" y="229196"/>
                  </a:lnTo>
                  <a:close/>
                </a:path>
                <a:path w="6564630" h="741680" extrusionOk="0">
                  <a:moveTo>
                    <a:pt x="2085105" y="569718"/>
                  </a:moveTo>
                  <a:lnTo>
                    <a:pt x="1560764" y="569718"/>
                  </a:lnTo>
                  <a:lnTo>
                    <a:pt x="1548120" y="638477"/>
                  </a:lnTo>
                  <a:lnTo>
                    <a:pt x="2072461" y="638477"/>
                  </a:lnTo>
                  <a:lnTo>
                    <a:pt x="2085105" y="569718"/>
                  </a:lnTo>
                  <a:close/>
                </a:path>
                <a:path w="6564630" h="741680" extrusionOk="0">
                  <a:moveTo>
                    <a:pt x="2466865" y="57299"/>
                  </a:moveTo>
                  <a:lnTo>
                    <a:pt x="2384469" y="57299"/>
                  </a:lnTo>
                  <a:lnTo>
                    <a:pt x="2296259" y="536975"/>
                  </a:lnTo>
                  <a:lnTo>
                    <a:pt x="2322467" y="566444"/>
                  </a:lnTo>
                  <a:lnTo>
                    <a:pt x="2355705" y="589363"/>
                  </a:lnTo>
                  <a:lnTo>
                    <a:pt x="2543247" y="589363"/>
                  </a:lnTo>
                  <a:lnTo>
                    <a:pt x="2549097" y="587726"/>
                  </a:lnTo>
                  <a:lnTo>
                    <a:pt x="2556959" y="581178"/>
                  </a:lnTo>
                  <a:lnTo>
                    <a:pt x="2559828" y="574629"/>
                  </a:lnTo>
                  <a:lnTo>
                    <a:pt x="2569763" y="520604"/>
                  </a:lnTo>
                  <a:lnTo>
                    <a:pt x="2390821" y="520604"/>
                  </a:lnTo>
                  <a:lnTo>
                    <a:pt x="2387415" y="519513"/>
                  </a:lnTo>
                  <a:lnTo>
                    <a:pt x="2383779" y="515147"/>
                  </a:lnTo>
                  <a:lnTo>
                    <a:pt x="2383422" y="511054"/>
                  </a:lnTo>
                  <a:lnTo>
                    <a:pt x="2419148" y="316783"/>
                  </a:lnTo>
                  <a:lnTo>
                    <a:pt x="2607245" y="316783"/>
                  </a:lnTo>
                  <a:lnTo>
                    <a:pt x="2619588" y="249661"/>
                  </a:lnTo>
                  <a:lnTo>
                    <a:pt x="2431491" y="249661"/>
                  </a:lnTo>
                  <a:lnTo>
                    <a:pt x="2466865" y="57299"/>
                  </a:lnTo>
                  <a:close/>
                </a:path>
                <a:path w="6564630" h="741680" extrusionOk="0">
                  <a:moveTo>
                    <a:pt x="2607245" y="316783"/>
                  </a:moveTo>
                  <a:lnTo>
                    <a:pt x="2524848" y="316783"/>
                  </a:lnTo>
                  <a:lnTo>
                    <a:pt x="2487366" y="520604"/>
                  </a:lnTo>
                  <a:lnTo>
                    <a:pt x="2569763" y="520604"/>
                  </a:lnTo>
                  <a:lnTo>
                    <a:pt x="2607245" y="316783"/>
                  </a:lnTo>
                  <a:close/>
                </a:path>
                <a:path w="6564630" h="741680" extrusionOk="0">
                  <a:moveTo>
                    <a:pt x="2654962" y="57299"/>
                  </a:moveTo>
                  <a:lnTo>
                    <a:pt x="2572566" y="57299"/>
                  </a:lnTo>
                  <a:lnTo>
                    <a:pt x="2537191" y="249661"/>
                  </a:lnTo>
                  <a:lnTo>
                    <a:pt x="2619588" y="249661"/>
                  </a:lnTo>
                  <a:lnTo>
                    <a:pt x="2654962" y="57299"/>
                  </a:lnTo>
                  <a:close/>
                </a:path>
                <a:path w="6564630" h="741680" extrusionOk="0">
                  <a:moveTo>
                    <a:pt x="2835383" y="22101"/>
                  </a:moveTo>
                  <a:lnTo>
                    <a:pt x="2752987" y="22101"/>
                  </a:lnTo>
                  <a:lnTo>
                    <a:pt x="2620672" y="741616"/>
                  </a:lnTo>
                  <a:lnTo>
                    <a:pt x="2703068" y="741616"/>
                  </a:lnTo>
                  <a:lnTo>
                    <a:pt x="2835383" y="22101"/>
                  </a:lnTo>
                  <a:close/>
                </a:path>
                <a:path w="6564630" h="741680" extrusionOk="0">
                  <a:moveTo>
                    <a:pt x="3311711" y="577903"/>
                  </a:moveTo>
                  <a:lnTo>
                    <a:pt x="2787370" y="577903"/>
                  </a:lnTo>
                  <a:lnTo>
                    <a:pt x="2774725" y="646663"/>
                  </a:lnTo>
                  <a:lnTo>
                    <a:pt x="3299066" y="646663"/>
                  </a:lnTo>
                  <a:lnTo>
                    <a:pt x="3311711" y="577903"/>
                  </a:lnTo>
                  <a:close/>
                </a:path>
                <a:path w="6564630" h="741680" extrusionOk="0">
                  <a:moveTo>
                    <a:pt x="3020484" y="342158"/>
                  </a:moveTo>
                  <a:lnTo>
                    <a:pt x="2941416" y="342158"/>
                  </a:lnTo>
                  <a:lnTo>
                    <a:pt x="2898064" y="577903"/>
                  </a:lnTo>
                  <a:lnTo>
                    <a:pt x="2977131" y="577903"/>
                  </a:lnTo>
                  <a:lnTo>
                    <a:pt x="3020484" y="342158"/>
                  </a:lnTo>
                  <a:close/>
                </a:path>
                <a:path w="6564630" h="741680" extrusionOk="0">
                  <a:moveTo>
                    <a:pt x="3156979" y="342158"/>
                  </a:moveTo>
                  <a:lnTo>
                    <a:pt x="3077911" y="342158"/>
                  </a:lnTo>
                  <a:lnTo>
                    <a:pt x="3034559" y="577903"/>
                  </a:lnTo>
                  <a:lnTo>
                    <a:pt x="3113626" y="577903"/>
                  </a:lnTo>
                  <a:lnTo>
                    <a:pt x="3156979" y="342158"/>
                  </a:lnTo>
                  <a:close/>
                </a:path>
                <a:path w="6564630" h="741680" extrusionOk="0">
                  <a:moveTo>
                    <a:pt x="3277967" y="61392"/>
                  </a:moveTo>
                  <a:lnTo>
                    <a:pt x="2944775" y="61392"/>
                  </a:lnTo>
                  <a:lnTo>
                    <a:pt x="2932131" y="130151"/>
                  </a:lnTo>
                  <a:lnTo>
                    <a:pt x="3247845" y="130151"/>
                  </a:lnTo>
                  <a:lnTo>
                    <a:pt x="3250345" y="133152"/>
                  </a:lnTo>
                  <a:lnTo>
                    <a:pt x="3212963" y="336428"/>
                  </a:lnTo>
                  <a:lnTo>
                    <a:pt x="3162635" y="478858"/>
                  </a:lnTo>
                  <a:lnTo>
                    <a:pt x="3239205" y="478858"/>
                  </a:lnTo>
                  <a:lnTo>
                    <a:pt x="3295209" y="337247"/>
                  </a:lnTo>
                  <a:lnTo>
                    <a:pt x="3332653" y="133152"/>
                  </a:lnTo>
                  <a:lnTo>
                    <a:pt x="3332989" y="128786"/>
                  </a:lnTo>
                  <a:lnTo>
                    <a:pt x="3332682" y="124421"/>
                  </a:lnTo>
                  <a:lnTo>
                    <a:pt x="3332930" y="120055"/>
                  </a:lnTo>
                  <a:lnTo>
                    <a:pt x="3330554" y="114871"/>
                  </a:lnTo>
                  <a:lnTo>
                    <a:pt x="3294648" y="71760"/>
                  </a:lnTo>
                  <a:lnTo>
                    <a:pt x="3290862" y="68213"/>
                  </a:lnTo>
                  <a:lnTo>
                    <a:pt x="3286925" y="65484"/>
                  </a:lnTo>
                  <a:lnTo>
                    <a:pt x="3283542" y="62756"/>
                  </a:lnTo>
                  <a:lnTo>
                    <a:pt x="3277967" y="61392"/>
                  </a:lnTo>
                  <a:close/>
                </a:path>
                <a:path w="6564630" h="741680" extrusionOk="0">
                  <a:moveTo>
                    <a:pt x="3529905" y="94134"/>
                  </a:moveTo>
                  <a:lnTo>
                    <a:pt x="3445012" y="94134"/>
                  </a:lnTo>
                  <a:lnTo>
                    <a:pt x="3426647" y="193998"/>
                  </a:lnTo>
                  <a:lnTo>
                    <a:pt x="3511541" y="193998"/>
                  </a:lnTo>
                  <a:lnTo>
                    <a:pt x="3529905" y="94134"/>
                  </a:lnTo>
                  <a:close/>
                </a:path>
                <a:path w="6564630" h="741680" extrusionOk="0">
                  <a:moveTo>
                    <a:pt x="3442147" y="571355"/>
                  </a:moveTo>
                  <a:lnTo>
                    <a:pt x="3357253" y="571355"/>
                  </a:lnTo>
                  <a:lnTo>
                    <a:pt x="3338889" y="671219"/>
                  </a:lnTo>
                  <a:lnTo>
                    <a:pt x="3423782" y="671219"/>
                  </a:lnTo>
                  <a:lnTo>
                    <a:pt x="3442147" y="571355"/>
                  </a:lnTo>
                  <a:close/>
                </a:path>
                <a:path w="6564630" h="741680" extrusionOk="0">
                  <a:moveTo>
                    <a:pt x="4075012" y="270125"/>
                  </a:moveTo>
                  <a:lnTo>
                    <a:pt x="3995112" y="270125"/>
                  </a:lnTo>
                  <a:lnTo>
                    <a:pt x="3950857" y="510781"/>
                  </a:lnTo>
                  <a:lnTo>
                    <a:pt x="4030757" y="510781"/>
                  </a:lnTo>
                  <a:lnTo>
                    <a:pt x="4075012" y="270125"/>
                  </a:lnTo>
                  <a:close/>
                </a:path>
                <a:path w="6564630" h="741680" extrusionOk="0">
                  <a:moveTo>
                    <a:pt x="3913235" y="51569"/>
                  </a:moveTo>
                  <a:lnTo>
                    <a:pt x="3758152" y="51569"/>
                  </a:lnTo>
                  <a:lnTo>
                    <a:pt x="3745809" y="118691"/>
                  </a:lnTo>
                  <a:lnTo>
                    <a:pt x="3885911" y="118691"/>
                  </a:lnTo>
                  <a:lnTo>
                    <a:pt x="3888410" y="121692"/>
                  </a:lnTo>
                  <a:lnTo>
                    <a:pt x="3873006" y="205458"/>
                  </a:lnTo>
                  <a:lnTo>
                    <a:pt x="3708893" y="437111"/>
                  </a:lnTo>
                  <a:lnTo>
                    <a:pt x="3716091" y="447752"/>
                  </a:lnTo>
                  <a:lnTo>
                    <a:pt x="3787668" y="447752"/>
                  </a:lnTo>
                  <a:lnTo>
                    <a:pt x="3916045" y="270125"/>
                  </a:lnTo>
                  <a:lnTo>
                    <a:pt x="4075012" y="270125"/>
                  </a:lnTo>
                  <a:lnTo>
                    <a:pt x="4088409" y="197273"/>
                  </a:lnTo>
                  <a:lnTo>
                    <a:pt x="3954411" y="197273"/>
                  </a:lnTo>
                  <a:lnTo>
                    <a:pt x="3967858" y="124148"/>
                  </a:lnTo>
                  <a:lnTo>
                    <a:pt x="3968257" y="118964"/>
                  </a:lnTo>
                  <a:lnTo>
                    <a:pt x="3967950" y="114598"/>
                  </a:lnTo>
                  <a:lnTo>
                    <a:pt x="3968198" y="110232"/>
                  </a:lnTo>
                  <a:lnTo>
                    <a:pt x="3965822" y="105048"/>
                  </a:lnTo>
                  <a:lnTo>
                    <a:pt x="3929916" y="61937"/>
                  </a:lnTo>
                  <a:lnTo>
                    <a:pt x="3926130" y="58390"/>
                  </a:lnTo>
                  <a:lnTo>
                    <a:pt x="3922192" y="55662"/>
                  </a:lnTo>
                  <a:lnTo>
                    <a:pt x="3918810" y="52933"/>
                  </a:lnTo>
                  <a:lnTo>
                    <a:pt x="3913235" y="51569"/>
                  </a:lnTo>
                  <a:close/>
                </a:path>
                <a:path w="6564630" h="741680" extrusionOk="0">
                  <a:moveTo>
                    <a:pt x="4120321" y="23738"/>
                  </a:moveTo>
                  <a:lnTo>
                    <a:pt x="4040422" y="23738"/>
                  </a:lnTo>
                  <a:lnTo>
                    <a:pt x="4008510" y="197273"/>
                  </a:lnTo>
                  <a:lnTo>
                    <a:pt x="4088409" y="197273"/>
                  </a:lnTo>
                  <a:lnTo>
                    <a:pt x="4120321" y="23738"/>
                  </a:lnTo>
                  <a:close/>
                </a:path>
                <a:path w="6564630" h="741680" extrusionOk="0">
                  <a:moveTo>
                    <a:pt x="3847963" y="518148"/>
                  </a:moveTo>
                  <a:lnTo>
                    <a:pt x="3765567" y="518148"/>
                  </a:lnTo>
                  <a:lnTo>
                    <a:pt x="3735762" y="680223"/>
                  </a:lnTo>
                  <a:lnTo>
                    <a:pt x="3764848" y="712147"/>
                  </a:lnTo>
                  <a:lnTo>
                    <a:pt x="3802548" y="733430"/>
                  </a:lnTo>
                  <a:lnTo>
                    <a:pt x="4132134" y="733430"/>
                  </a:lnTo>
                  <a:lnTo>
                    <a:pt x="4144778" y="664671"/>
                  </a:lnTo>
                  <a:lnTo>
                    <a:pt x="3829341" y="664671"/>
                  </a:lnTo>
                  <a:lnTo>
                    <a:pt x="3825936" y="663579"/>
                  </a:lnTo>
                  <a:lnTo>
                    <a:pt x="3824118" y="661397"/>
                  </a:lnTo>
                  <a:lnTo>
                    <a:pt x="3822854" y="659214"/>
                  </a:lnTo>
                  <a:lnTo>
                    <a:pt x="3822775" y="655121"/>
                  </a:lnTo>
                  <a:lnTo>
                    <a:pt x="3847963" y="518148"/>
                  </a:lnTo>
                  <a:close/>
                </a:path>
                <a:path w="6564630" h="741680" extrusionOk="0">
                  <a:moveTo>
                    <a:pt x="4250459" y="22101"/>
                  </a:moveTo>
                  <a:lnTo>
                    <a:pt x="4168063" y="22101"/>
                  </a:lnTo>
                  <a:lnTo>
                    <a:pt x="4072176" y="543524"/>
                  </a:lnTo>
                  <a:lnTo>
                    <a:pt x="4154572" y="543524"/>
                  </a:lnTo>
                  <a:lnTo>
                    <a:pt x="4250459" y="22101"/>
                  </a:lnTo>
                  <a:close/>
                </a:path>
                <a:path w="6564630" h="741680" extrusionOk="0">
                  <a:moveTo>
                    <a:pt x="4773902" y="22101"/>
                  </a:moveTo>
                  <a:lnTo>
                    <a:pt x="4691506" y="22101"/>
                  </a:lnTo>
                  <a:lnTo>
                    <a:pt x="4559191" y="741616"/>
                  </a:lnTo>
                  <a:lnTo>
                    <a:pt x="4641587" y="741616"/>
                  </a:lnTo>
                  <a:lnTo>
                    <a:pt x="4773902" y="22101"/>
                  </a:lnTo>
                  <a:close/>
                </a:path>
                <a:path w="6564630" h="741680" extrusionOk="0">
                  <a:moveTo>
                    <a:pt x="4496024" y="130151"/>
                  </a:moveTo>
                  <a:lnTo>
                    <a:pt x="4411963" y="130151"/>
                  </a:lnTo>
                  <a:lnTo>
                    <a:pt x="4386072" y="270943"/>
                  </a:lnTo>
                  <a:lnTo>
                    <a:pt x="4202363" y="581996"/>
                  </a:lnTo>
                  <a:lnTo>
                    <a:pt x="4207215" y="591819"/>
                  </a:lnTo>
                  <a:lnTo>
                    <a:pt x="4280456" y="591819"/>
                  </a:lnTo>
                  <a:lnTo>
                    <a:pt x="4412642" y="361803"/>
                  </a:lnTo>
                  <a:lnTo>
                    <a:pt x="4491439" y="361803"/>
                  </a:lnTo>
                  <a:lnTo>
                    <a:pt x="4470434" y="269306"/>
                  </a:lnTo>
                  <a:lnTo>
                    <a:pt x="4496024" y="130151"/>
                  </a:lnTo>
                  <a:close/>
                </a:path>
                <a:path w="6564630" h="741680" extrusionOk="0">
                  <a:moveTo>
                    <a:pt x="4491439" y="361803"/>
                  </a:moveTo>
                  <a:lnTo>
                    <a:pt x="4412642" y="361803"/>
                  </a:lnTo>
                  <a:lnTo>
                    <a:pt x="4460230" y="591819"/>
                  </a:lnTo>
                  <a:lnTo>
                    <a:pt x="4533472" y="591819"/>
                  </a:lnTo>
                  <a:lnTo>
                    <a:pt x="4541254" y="581178"/>
                  </a:lnTo>
                  <a:lnTo>
                    <a:pt x="4491439" y="361803"/>
                  </a:lnTo>
                  <a:close/>
                </a:path>
                <a:path w="6564630" h="741680" extrusionOk="0">
                  <a:moveTo>
                    <a:pt x="4618530" y="61392"/>
                  </a:moveTo>
                  <a:lnTo>
                    <a:pt x="4307255" y="61392"/>
                  </a:lnTo>
                  <a:lnTo>
                    <a:pt x="4294610" y="130151"/>
                  </a:lnTo>
                  <a:lnTo>
                    <a:pt x="4605886" y="130151"/>
                  </a:lnTo>
                  <a:lnTo>
                    <a:pt x="4618530" y="61392"/>
                  </a:lnTo>
                  <a:close/>
                </a:path>
                <a:path w="6564630" h="741680" extrusionOk="0">
                  <a:moveTo>
                    <a:pt x="5357547" y="438748"/>
                  </a:moveTo>
                  <a:lnTo>
                    <a:pt x="4988011" y="438748"/>
                  </a:lnTo>
                  <a:lnTo>
                    <a:pt x="4976119" y="503414"/>
                  </a:lnTo>
                  <a:lnTo>
                    <a:pt x="5279904" y="503414"/>
                  </a:lnTo>
                  <a:lnTo>
                    <a:pt x="5270120" y="556621"/>
                  </a:lnTo>
                  <a:lnTo>
                    <a:pt x="4979374" y="556621"/>
                  </a:lnTo>
                  <a:lnTo>
                    <a:pt x="4974306" y="558531"/>
                  </a:lnTo>
                  <a:lnTo>
                    <a:pt x="4966243" y="566171"/>
                  </a:lnTo>
                  <a:lnTo>
                    <a:pt x="4963776" y="570536"/>
                  </a:lnTo>
                  <a:lnTo>
                    <a:pt x="4942702" y="685135"/>
                  </a:lnTo>
                  <a:lnTo>
                    <a:pt x="4948896" y="693883"/>
                  </a:lnTo>
                  <a:lnTo>
                    <a:pt x="4980618" y="723914"/>
                  </a:lnTo>
                  <a:lnTo>
                    <a:pt x="5009488" y="738341"/>
                  </a:lnTo>
                  <a:lnTo>
                    <a:pt x="5335744" y="738341"/>
                  </a:lnTo>
                  <a:lnTo>
                    <a:pt x="5347636" y="673675"/>
                  </a:lnTo>
                  <a:lnTo>
                    <a:pt x="5037193" y="673675"/>
                  </a:lnTo>
                  <a:lnTo>
                    <a:pt x="5033788" y="672584"/>
                  </a:lnTo>
                  <a:lnTo>
                    <a:pt x="5031969" y="670401"/>
                  </a:lnTo>
                  <a:lnTo>
                    <a:pt x="5030706" y="668218"/>
                  </a:lnTo>
                  <a:lnTo>
                    <a:pt x="5030627" y="664125"/>
                  </a:lnTo>
                  <a:lnTo>
                    <a:pt x="5038956" y="618831"/>
                  </a:lnTo>
                  <a:lnTo>
                    <a:pt x="5324430" y="618831"/>
                  </a:lnTo>
                  <a:lnTo>
                    <a:pt x="5332648" y="617706"/>
                  </a:lnTo>
                  <a:lnTo>
                    <a:pt x="5338991" y="614329"/>
                  </a:lnTo>
                  <a:lnTo>
                    <a:pt x="5343459" y="608702"/>
                  </a:lnTo>
                  <a:lnTo>
                    <a:pt x="5346052" y="600823"/>
                  </a:lnTo>
                  <a:lnTo>
                    <a:pt x="5372094" y="459212"/>
                  </a:lnTo>
                  <a:lnTo>
                    <a:pt x="5357547" y="438748"/>
                  </a:lnTo>
                  <a:close/>
                </a:path>
                <a:path w="6564630" h="741680" extrusionOk="0">
                  <a:moveTo>
                    <a:pt x="5456638" y="22101"/>
                  </a:moveTo>
                  <a:lnTo>
                    <a:pt x="5374241" y="22101"/>
                  </a:lnTo>
                  <a:lnTo>
                    <a:pt x="5305149" y="397820"/>
                  </a:lnTo>
                  <a:lnTo>
                    <a:pt x="5387545" y="397820"/>
                  </a:lnTo>
                  <a:lnTo>
                    <a:pt x="5456638" y="22101"/>
                  </a:lnTo>
                  <a:close/>
                </a:path>
                <a:path w="6564630" h="741680" extrusionOk="0">
                  <a:moveTo>
                    <a:pt x="5188569" y="103957"/>
                  </a:moveTo>
                  <a:lnTo>
                    <a:pt x="5102844" y="103957"/>
                  </a:lnTo>
                  <a:lnTo>
                    <a:pt x="5090501" y="171079"/>
                  </a:lnTo>
                  <a:lnTo>
                    <a:pt x="4936277" y="380630"/>
                  </a:lnTo>
                  <a:lnTo>
                    <a:pt x="4941280" y="389634"/>
                  </a:lnTo>
                  <a:lnTo>
                    <a:pt x="5015353" y="389634"/>
                  </a:lnTo>
                  <a:lnTo>
                    <a:pt x="5122348" y="242293"/>
                  </a:lnTo>
                  <a:lnTo>
                    <a:pt x="5204043" y="242293"/>
                  </a:lnTo>
                  <a:lnTo>
                    <a:pt x="5176678" y="168623"/>
                  </a:lnTo>
                  <a:lnTo>
                    <a:pt x="5188569" y="103957"/>
                  </a:lnTo>
                  <a:close/>
                </a:path>
                <a:path w="6564630" h="741680" extrusionOk="0">
                  <a:moveTo>
                    <a:pt x="5204043" y="242293"/>
                  </a:moveTo>
                  <a:lnTo>
                    <a:pt x="5122348" y="242293"/>
                  </a:lnTo>
                  <a:lnTo>
                    <a:pt x="5169167" y="381449"/>
                  </a:lnTo>
                  <a:lnTo>
                    <a:pt x="5245737" y="381449"/>
                  </a:lnTo>
                  <a:lnTo>
                    <a:pt x="5252387" y="372445"/>
                  </a:lnTo>
                  <a:lnTo>
                    <a:pt x="5204043" y="242293"/>
                  </a:lnTo>
                  <a:close/>
                </a:path>
                <a:path w="6564630" h="741680" extrusionOk="0">
                  <a:moveTo>
                    <a:pt x="5301088" y="35198"/>
                  </a:moveTo>
                  <a:lnTo>
                    <a:pt x="5011453" y="35198"/>
                  </a:lnTo>
                  <a:lnTo>
                    <a:pt x="4998808" y="103957"/>
                  </a:lnTo>
                  <a:lnTo>
                    <a:pt x="5288444" y="103957"/>
                  </a:lnTo>
                  <a:lnTo>
                    <a:pt x="5301088" y="35198"/>
                  </a:lnTo>
                  <a:close/>
                </a:path>
                <a:path w="6564630" h="741680" extrusionOk="0">
                  <a:moveTo>
                    <a:pt x="5762844" y="466579"/>
                  </a:moveTo>
                  <a:lnTo>
                    <a:pt x="5618858" y="466579"/>
                  </a:lnTo>
                  <a:lnTo>
                    <a:pt x="5589092" y="468626"/>
                  </a:lnTo>
                  <a:lnTo>
                    <a:pt x="5538225" y="484997"/>
                  </a:lnTo>
                  <a:lnTo>
                    <a:pt x="5499818" y="516204"/>
                  </a:lnTo>
                  <a:lnTo>
                    <a:pt x="5476363" y="555495"/>
                  </a:lnTo>
                  <a:lnTo>
                    <a:pt x="5461182" y="627017"/>
                  </a:lnTo>
                  <a:lnTo>
                    <a:pt x="5459090" y="649425"/>
                  </a:lnTo>
                  <a:lnTo>
                    <a:pt x="5461394" y="669991"/>
                  </a:lnTo>
                  <a:lnTo>
                    <a:pt x="5479191" y="705599"/>
                  </a:lnTo>
                  <a:lnTo>
                    <a:pt x="5515249" y="730156"/>
                  </a:lnTo>
                  <a:lnTo>
                    <a:pt x="5568882" y="738341"/>
                  </a:lnTo>
                  <a:lnTo>
                    <a:pt x="5712868" y="738341"/>
                  </a:lnTo>
                  <a:lnTo>
                    <a:pt x="5769304" y="730156"/>
                  </a:lnTo>
                  <a:lnTo>
                    <a:pt x="5813770" y="705599"/>
                  </a:lnTo>
                  <a:lnTo>
                    <a:pt x="5845286" y="669991"/>
                  </a:lnTo>
                  <a:lnTo>
                    <a:pt x="5845486" y="669582"/>
                  </a:lnTo>
                  <a:lnTo>
                    <a:pt x="5598173" y="669582"/>
                  </a:lnTo>
                  <a:lnTo>
                    <a:pt x="5582136" y="668815"/>
                  </a:lnTo>
                  <a:lnTo>
                    <a:pt x="5546798" y="650244"/>
                  </a:lnTo>
                  <a:lnTo>
                    <a:pt x="5543752" y="630598"/>
                  </a:lnTo>
                  <a:lnTo>
                    <a:pt x="5545234" y="618013"/>
                  </a:lnTo>
                  <a:lnTo>
                    <a:pt x="5554101" y="574322"/>
                  </a:lnTo>
                  <a:lnTo>
                    <a:pt x="5580859" y="542245"/>
                  </a:lnTo>
                  <a:lnTo>
                    <a:pt x="5622859" y="535338"/>
                  </a:lnTo>
                  <a:lnTo>
                    <a:pt x="5870173" y="535338"/>
                  </a:lnTo>
                  <a:lnTo>
                    <a:pt x="5870124" y="534929"/>
                  </a:lnTo>
                  <a:lnTo>
                    <a:pt x="5851703" y="499322"/>
                  </a:lnTo>
                  <a:lnTo>
                    <a:pt x="5816269" y="474765"/>
                  </a:lnTo>
                  <a:lnTo>
                    <a:pt x="5791805" y="468626"/>
                  </a:lnTo>
                  <a:lnTo>
                    <a:pt x="5762844" y="466579"/>
                  </a:lnTo>
                  <a:close/>
                </a:path>
                <a:path w="6564630" h="741680" extrusionOk="0">
                  <a:moveTo>
                    <a:pt x="5870173" y="535338"/>
                  </a:moveTo>
                  <a:lnTo>
                    <a:pt x="5733553" y="535338"/>
                  </a:lnTo>
                  <a:lnTo>
                    <a:pt x="5749538" y="536106"/>
                  </a:lnTo>
                  <a:lnTo>
                    <a:pt x="5762535" y="538408"/>
                  </a:lnTo>
                  <a:lnTo>
                    <a:pt x="5787922" y="574322"/>
                  </a:lnTo>
                  <a:lnTo>
                    <a:pt x="5786492" y="586908"/>
                  </a:lnTo>
                  <a:lnTo>
                    <a:pt x="5777573" y="630598"/>
                  </a:lnTo>
                  <a:lnTo>
                    <a:pt x="5750398" y="662676"/>
                  </a:lnTo>
                  <a:lnTo>
                    <a:pt x="5708867" y="669582"/>
                  </a:lnTo>
                  <a:lnTo>
                    <a:pt x="5845486" y="669582"/>
                  </a:lnTo>
                  <a:lnTo>
                    <a:pt x="5855311" y="649425"/>
                  </a:lnTo>
                  <a:lnTo>
                    <a:pt x="5861512" y="627017"/>
                  </a:lnTo>
                  <a:lnTo>
                    <a:pt x="5870544" y="577903"/>
                  </a:lnTo>
                  <a:lnTo>
                    <a:pt x="5872584" y="555495"/>
                  </a:lnTo>
                  <a:lnTo>
                    <a:pt x="5870173" y="535338"/>
                  </a:lnTo>
                  <a:close/>
                </a:path>
                <a:path w="6564630" h="741680" extrusionOk="0">
                  <a:moveTo>
                    <a:pt x="5744693" y="397820"/>
                  </a:moveTo>
                  <a:lnTo>
                    <a:pt x="5660632" y="397820"/>
                  </a:lnTo>
                  <a:lnTo>
                    <a:pt x="5647988" y="466579"/>
                  </a:lnTo>
                  <a:lnTo>
                    <a:pt x="5732049" y="466579"/>
                  </a:lnTo>
                  <a:lnTo>
                    <a:pt x="5744693" y="397820"/>
                  </a:lnTo>
                  <a:close/>
                </a:path>
                <a:path w="6564630" h="741680" extrusionOk="0">
                  <a:moveTo>
                    <a:pt x="5977062" y="329061"/>
                  </a:moveTo>
                  <a:lnTo>
                    <a:pt x="5452721" y="329061"/>
                  </a:lnTo>
                  <a:lnTo>
                    <a:pt x="5440076" y="397820"/>
                  </a:lnTo>
                  <a:lnTo>
                    <a:pt x="5964417" y="397820"/>
                  </a:lnTo>
                  <a:lnTo>
                    <a:pt x="5977062" y="329061"/>
                  </a:lnTo>
                  <a:close/>
                </a:path>
                <a:path w="6564630" h="741680" extrusionOk="0">
                  <a:moveTo>
                    <a:pt x="5944869" y="214462"/>
                  </a:moveTo>
                  <a:lnTo>
                    <a:pt x="5527894" y="214462"/>
                  </a:lnTo>
                  <a:lnTo>
                    <a:pt x="5515701" y="280766"/>
                  </a:lnTo>
                  <a:lnTo>
                    <a:pt x="5932676" y="280766"/>
                  </a:lnTo>
                  <a:lnTo>
                    <a:pt x="5944869" y="214462"/>
                  </a:lnTo>
                  <a:close/>
                </a:path>
                <a:path w="6564630" h="741680" extrusionOk="0">
                  <a:moveTo>
                    <a:pt x="5691403" y="139973"/>
                  </a:moveTo>
                  <a:lnTo>
                    <a:pt x="5611504" y="139973"/>
                  </a:lnTo>
                  <a:lnTo>
                    <a:pt x="5597806" y="214462"/>
                  </a:lnTo>
                  <a:lnTo>
                    <a:pt x="5677705" y="214462"/>
                  </a:lnTo>
                  <a:lnTo>
                    <a:pt x="5691403" y="139973"/>
                  </a:lnTo>
                  <a:close/>
                </a:path>
                <a:path w="6564630" h="741680" extrusionOk="0">
                  <a:moveTo>
                    <a:pt x="5884494" y="139973"/>
                  </a:moveTo>
                  <a:lnTo>
                    <a:pt x="5805427" y="139973"/>
                  </a:lnTo>
                  <a:lnTo>
                    <a:pt x="5791729" y="214462"/>
                  </a:lnTo>
                  <a:lnTo>
                    <a:pt x="5870796" y="214462"/>
                  </a:lnTo>
                  <a:lnTo>
                    <a:pt x="5884494" y="139973"/>
                  </a:lnTo>
                  <a:close/>
                </a:path>
                <a:path w="6564630" h="741680" extrusionOk="0">
                  <a:moveTo>
                    <a:pt x="5969592" y="39290"/>
                  </a:moveTo>
                  <a:lnTo>
                    <a:pt x="5566765" y="39290"/>
                  </a:lnTo>
                  <a:lnTo>
                    <a:pt x="5554271" y="107231"/>
                  </a:lnTo>
                  <a:lnTo>
                    <a:pt x="5957098" y="107231"/>
                  </a:lnTo>
                  <a:lnTo>
                    <a:pt x="5969592" y="39290"/>
                  </a:lnTo>
                  <a:close/>
                </a:path>
                <a:path w="6564630" h="741680" extrusionOk="0">
                  <a:moveTo>
                    <a:pt x="6400390" y="481313"/>
                  </a:moveTo>
                  <a:lnTo>
                    <a:pt x="6024196" y="481313"/>
                  </a:lnTo>
                  <a:lnTo>
                    <a:pt x="5987618" y="680223"/>
                  </a:lnTo>
                  <a:lnTo>
                    <a:pt x="5989790" y="683498"/>
                  </a:lnTo>
                  <a:lnTo>
                    <a:pt x="5992921" y="687590"/>
                  </a:lnTo>
                  <a:lnTo>
                    <a:pt x="5997012" y="692502"/>
                  </a:lnTo>
                  <a:lnTo>
                    <a:pt x="6001002" y="697959"/>
                  </a:lnTo>
                  <a:lnTo>
                    <a:pt x="6005320" y="703143"/>
                  </a:lnTo>
                  <a:lnTo>
                    <a:pt x="6009965" y="708055"/>
                  </a:lnTo>
                  <a:lnTo>
                    <a:pt x="6014510" y="713512"/>
                  </a:lnTo>
                  <a:lnTo>
                    <a:pt x="6019156" y="718423"/>
                  </a:lnTo>
                  <a:lnTo>
                    <a:pt x="6023901" y="722789"/>
                  </a:lnTo>
                  <a:lnTo>
                    <a:pt x="6028547" y="727700"/>
                  </a:lnTo>
                  <a:lnTo>
                    <a:pt x="6032611" y="731247"/>
                  </a:lnTo>
                  <a:lnTo>
                    <a:pt x="6036093" y="733430"/>
                  </a:lnTo>
                  <a:lnTo>
                    <a:pt x="6372337" y="733430"/>
                  </a:lnTo>
                  <a:lnTo>
                    <a:pt x="6384982" y="664671"/>
                  </a:lnTo>
                  <a:lnTo>
                    <a:pt x="6079532" y="664671"/>
                  </a:lnTo>
                  <a:lnTo>
                    <a:pt x="6076127" y="663579"/>
                  </a:lnTo>
                  <a:lnTo>
                    <a:pt x="6074309" y="661397"/>
                  </a:lnTo>
                  <a:lnTo>
                    <a:pt x="6073045" y="659214"/>
                  </a:lnTo>
                  <a:lnTo>
                    <a:pt x="6072966" y="655121"/>
                  </a:lnTo>
                  <a:lnTo>
                    <a:pt x="6092284" y="550072"/>
                  </a:lnTo>
                  <a:lnTo>
                    <a:pt x="6406056" y="550072"/>
                  </a:lnTo>
                  <a:lnTo>
                    <a:pt x="6414937" y="501777"/>
                  </a:lnTo>
                  <a:lnTo>
                    <a:pt x="6400390" y="481313"/>
                  </a:lnTo>
                  <a:close/>
                </a:path>
                <a:path w="6564630" h="741680" extrusionOk="0">
                  <a:moveTo>
                    <a:pt x="6406056" y="550072"/>
                  </a:moveTo>
                  <a:lnTo>
                    <a:pt x="6323660" y="550072"/>
                  </a:lnTo>
                  <a:lnTo>
                    <a:pt x="6302585" y="664671"/>
                  </a:lnTo>
                  <a:lnTo>
                    <a:pt x="6384982" y="664671"/>
                  </a:lnTo>
                  <a:lnTo>
                    <a:pt x="6406056" y="550072"/>
                  </a:lnTo>
                  <a:close/>
                </a:path>
                <a:path w="6564630" h="741680" extrusionOk="0">
                  <a:moveTo>
                    <a:pt x="6507309" y="22101"/>
                  </a:moveTo>
                  <a:lnTo>
                    <a:pt x="6424912" y="22101"/>
                  </a:lnTo>
                  <a:lnTo>
                    <a:pt x="6347992" y="440385"/>
                  </a:lnTo>
                  <a:lnTo>
                    <a:pt x="6430388" y="440385"/>
                  </a:lnTo>
                  <a:lnTo>
                    <a:pt x="6460795" y="275036"/>
                  </a:lnTo>
                  <a:lnTo>
                    <a:pt x="6550682" y="275036"/>
                  </a:lnTo>
                  <a:lnTo>
                    <a:pt x="6564079" y="202184"/>
                  </a:lnTo>
                  <a:lnTo>
                    <a:pt x="6474192" y="202184"/>
                  </a:lnTo>
                  <a:lnTo>
                    <a:pt x="6507309" y="22101"/>
                  </a:lnTo>
                  <a:close/>
                </a:path>
                <a:path w="6564630" h="741680" extrusionOk="0">
                  <a:moveTo>
                    <a:pt x="6228101" y="164530"/>
                  </a:moveTo>
                  <a:lnTo>
                    <a:pt x="6142376" y="164530"/>
                  </a:lnTo>
                  <a:lnTo>
                    <a:pt x="6133043" y="215281"/>
                  </a:lnTo>
                  <a:lnTo>
                    <a:pt x="5977448" y="414191"/>
                  </a:lnTo>
                  <a:lnTo>
                    <a:pt x="5982450" y="423195"/>
                  </a:lnTo>
                  <a:lnTo>
                    <a:pt x="6056523" y="423195"/>
                  </a:lnTo>
                  <a:lnTo>
                    <a:pt x="6166546" y="277492"/>
                  </a:lnTo>
                  <a:lnTo>
                    <a:pt x="6247726" y="277492"/>
                  </a:lnTo>
                  <a:lnTo>
                    <a:pt x="6219220" y="212825"/>
                  </a:lnTo>
                  <a:lnTo>
                    <a:pt x="6228101" y="164530"/>
                  </a:lnTo>
                  <a:close/>
                </a:path>
                <a:path w="6564630" h="741680" extrusionOk="0">
                  <a:moveTo>
                    <a:pt x="6247726" y="277492"/>
                  </a:moveTo>
                  <a:lnTo>
                    <a:pt x="6166546" y="277492"/>
                  </a:lnTo>
                  <a:lnTo>
                    <a:pt x="6221157" y="415010"/>
                  </a:lnTo>
                  <a:lnTo>
                    <a:pt x="6296895" y="415010"/>
                  </a:lnTo>
                  <a:lnTo>
                    <a:pt x="6304377" y="406006"/>
                  </a:lnTo>
                  <a:lnTo>
                    <a:pt x="6247726" y="277492"/>
                  </a:lnTo>
                  <a:close/>
                </a:path>
                <a:path w="6564630" h="741680" extrusionOk="0">
                  <a:moveTo>
                    <a:pt x="6356513" y="99864"/>
                  </a:moveTo>
                  <a:lnTo>
                    <a:pt x="6042741" y="99864"/>
                  </a:lnTo>
                  <a:lnTo>
                    <a:pt x="6030849" y="164530"/>
                  </a:lnTo>
                  <a:lnTo>
                    <a:pt x="6344621" y="164530"/>
                  </a:lnTo>
                  <a:lnTo>
                    <a:pt x="6356513" y="99864"/>
                  </a:lnTo>
                  <a:close/>
                </a:path>
                <a:path w="6564630" h="741680" extrusionOk="0">
                  <a:moveTo>
                    <a:pt x="6251699" y="0"/>
                  </a:moveTo>
                  <a:lnTo>
                    <a:pt x="6179291" y="0"/>
                  </a:lnTo>
                  <a:lnTo>
                    <a:pt x="6154267" y="99864"/>
                  </a:lnTo>
                  <a:lnTo>
                    <a:pt x="6239993" y="99864"/>
                  </a:lnTo>
                  <a:lnTo>
                    <a:pt x="62516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22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50" y="3728750"/>
            <a:ext cx="7729573" cy="43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1;p23"/>
          <p:cNvPicPr preferRelativeResize="0"/>
          <p:nvPr/>
        </p:nvPicPr>
        <p:blipFill rotWithShape="1">
          <a:blip r:embed="rId5">
            <a:alphaModFix/>
          </a:blip>
          <a:srcRect l="109" r="99"/>
          <a:stretch/>
        </p:blipFill>
        <p:spPr>
          <a:xfrm>
            <a:off x="8146025" y="3728749"/>
            <a:ext cx="7729573" cy="43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23"/>
          <p:cNvGrpSpPr/>
          <p:nvPr/>
        </p:nvGrpSpPr>
        <p:grpSpPr>
          <a:xfrm>
            <a:off x="5062363" y="1407576"/>
            <a:ext cx="6139284" cy="821115"/>
            <a:chOff x="5062363" y="1407576"/>
            <a:chExt cx="6139284" cy="821115"/>
          </a:xfrm>
        </p:grpSpPr>
        <p:pic>
          <p:nvPicPr>
            <p:cNvPr id="158" name="Google Shape;158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62363" y="1407576"/>
              <a:ext cx="6139284" cy="821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23"/>
            <p:cNvSpPr/>
            <p:nvPr/>
          </p:nvSpPr>
          <p:spPr>
            <a:xfrm>
              <a:off x="5148843" y="1407576"/>
              <a:ext cx="6002020" cy="720090"/>
            </a:xfrm>
            <a:custGeom>
              <a:avLst/>
              <a:gdLst/>
              <a:ahLst/>
              <a:cxnLst/>
              <a:rect l="l" t="t" r="r" b="b"/>
              <a:pathLst>
                <a:path w="6002020" h="720089" extrusionOk="0">
                  <a:moveTo>
                    <a:pt x="452557" y="1637"/>
                  </a:moveTo>
                  <a:lnTo>
                    <a:pt x="372657" y="1637"/>
                  </a:lnTo>
                  <a:lnTo>
                    <a:pt x="323434" y="269306"/>
                  </a:lnTo>
                  <a:lnTo>
                    <a:pt x="261013" y="269306"/>
                  </a:lnTo>
                  <a:lnTo>
                    <a:pt x="248368" y="338065"/>
                  </a:lnTo>
                  <a:lnTo>
                    <a:pt x="310790" y="338065"/>
                  </a:lnTo>
                  <a:lnTo>
                    <a:pt x="242751" y="708055"/>
                  </a:lnTo>
                  <a:lnTo>
                    <a:pt x="322650" y="708055"/>
                  </a:lnTo>
                  <a:lnTo>
                    <a:pt x="452557" y="1637"/>
                  </a:lnTo>
                  <a:close/>
                </a:path>
                <a:path w="6002020" h="720089" extrusionOk="0">
                  <a:moveTo>
                    <a:pt x="217031" y="39290"/>
                  </a:moveTo>
                  <a:lnTo>
                    <a:pt x="89414" y="39290"/>
                  </a:lnTo>
                  <a:lnTo>
                    <a:pt x="76769" y="108050"/>
                  </a:lnTo>
                  <a:lnTo>
                    <a:pt x="186909" y="108050"/>
                  </a:lnTo>
                  <a:lnTo>
                    <a:pt x="189408" y="111051"/>
                  </a:lnTo>
                  <a:lnTo>
                    <a:pt x="163066" y="254299"/>
                  </a:lnTo>
                  <a:lnTo>
                    <a:pt x="145325" y="269306"/>
                  </a:lnTo>
                  <a:lnTo>
                    <a:pt x="53853" y="299047"/>
                  </a:lnTo>
                  <a:lnTo>
                    <a:pt x="34922" y="335609"/>
                  </a:lnTo>
                  <a:lnTo>
                    <a:pt x="0" y="525515"/>
                  </a:lnTo>
                  <a:lnTo>
                    <a:pt x="3963" y="531399"/>
                  </a:lnTo>
                  <a:lnTo>
                    <a:pt x="35730" y="563169"/>
                  </a:lnTo>
                  <a:lnTo>
                    <a:pt x="51043" y="573811"/>
                  </a:lnTo>
                  <a:lnTo>
                    <a:pt x="221804" y="563988"/>
                  </a:lnTo>
                  <a:lnTo>
                    <a:pt x="232491" y="505870"/>
                  </a:lnTo>
                  <a:lnTo>
                    <a:pt x="86009" y="505870"/>
                  </a:lnTo>
                  <a:lnTo>
                    <a:pt x="112401" y="362349"/>
                  </a:lnTo>
                  <a:lnTo>
                    <a:pt x="113910" y="357165"/>
                  </a:lnTo>
                  <a:lnTo>
                    <a:pt x="115822" y="352799"/>
                  </a:lnTo>
                  <a:lnTo>
                    <a:pt x="117835" y="347888"/>
                  </a:lnTo>
                  <a:lnTo>
                    <a:pt x="122976" y="344068"/>
                  </a:lnTo>
                  <a:lnTo>
                    <a:pt x="131246" y="341339"/>
                  </a:lnTo>
                  <a:lnTo>
                    <a:pt x="217099" y="316510"/>
                  </a:lnTo>
                  <a:lnTo>
                    <a:pt x="224333" y="311871"/>
                  </a:lnTo>
                  <a:lnTo>
                    <a:pt x="241799" y="274217"/>
                  </a:lnTo>
                  <a:lnTo>
                    <a:pt x="271717" y="111051"/>
                  </a:lnTo>
                  <a:lnTo>
                    <a:pt x="272053" y="106685"/>
                  </a:lnTo>
                  <a:lnTo>
                    <a:pt x="271746" y="102320"/>
                  </a:lnTo>
                  <a:lnTo>
                    <a:pt x="271994" y="97954"/>
                  </a:lnTo>
                  <a:lnTo>
                    <a:pt x="269618" y="92770"/>
                  </a:lnTo>
                  <a:lnTo>
                    <a:pt x="233712" y="49659"/>
                  </a:lnTo>
                  <a:lnTo>
                    <a:pt x="229926" y="46112"/>
                  </a:lnTo>
                  <a:lnTo>
                    <a:pt x="225988" y="43383"/>
                  </a:lnTo>
                  <a:lnTo>
                    <a:pt x="222606" y="40655"/>
                  </a:lnTo>
                  <a:lnTo>
                    <a:pt x="217031" y="39290"/>
                  </a:lnTo>
                  <a:close/>
                </a:path>
                <a:path w="6002020" h="720089" extrusionOk="0">
                  <a:moveTo>
                    <a:pt x="577701" y="0"/>
                  </a:moveTo>
                  <a:lnTo>
                    <a:pt x="495305" y="0"/>
                  </a:lnTo>
                  <a:lnTo>
                    <a:pt x="362990" y="719514"/>
                  </a:lnTo>
                  <a:lnTo>
                    <a:pt x="445386" y="719514"/>
                  </a:lnTo>
                  <a:lnTo>
                    <a:pt x="577701" y="0"/>
                  </a:lnTo>
                  <a:close/>
                </a:path>
                <a:path w="6002020" h="720089" extrusionOk="0">
                  <a:moveTo>
                    <a:pt x="1101144" y="0"/>
                  </a:moveTo>
                  <a:lnTo>
                    <a:pt x="1018748" y="0"/>
                  </a:lnTo>
                  <a:lnTo>
                    <a:pt x="973589" y="245568"/>
                  </a:lnTo>
                  <a:lnTo>
                    <a:pt x="898683" y="245568"/>
                  </a:lnTo>
                  <a:lnTo>
                    <a:pt x="885738" y="315964"/>
                  </a:lnTo>
                  <a:lnTo>
                    <a:pt x="960644" y="315964"/>
                  </a:lnTo>
                  <a:lnTo>
                    <a:pt x="886433" y="719514"/>
                  </a:lnTo>
                  <a:lnTo>
                    <a:pt x="968829" y="719514"/>
                  </a:lnTo>
                  <a:lnTo>
                    <a:pt x="1101144" y="0"/>
                  </a:lnTo>
                  <a:close/>
                </a:path>
                <a:path w="6002020" h="720089" extrusionOk="0">
                  <a:moveTo>
                    <a:pt x="891309" y="131788"/>
                  </a:moveTo>
                  <a:lnTo>
                    <a:pt x="812242" y="131788"/>
                  </a:lnTo>
                  <a:lnTo>
                    <a:pt x="744052" y="502596"/>
                  </a:lnTo>
                  <a:lnTo>
                    <a:pt x="536813" y="502596"/>
                  </a:lnTo>
                  <a:lnTo>
                    <a:pt x="524921" y="567262"/>
                  </a:lnTo>
                  <a:lnTo>
                    <a:pt x="672236" y="567262"/>
                  </a:lnTo>
                  <a:lnTo>
                    <a:pt x="743432" y="564806"/>
                  </a:lnTo>
                  <a:lnTo>
                    <a:pt x="875075" y="554984"/>
                  </a:lnTo>
                  <a:lnTo>
                    <a:pt x="885160" y="500140"/>
                  </a:lnTo>
                  <a:lnTo>
                    <a:pt x="823571" y="500140"/>
                  </a:lnTo>
                  <a:lnTo>
                    <a:pt x="891309" y="131788"/>
                  </a:lnTo>
                  <a:close/>
                </a:path>
                <a:path w="6002020" h="720089" extrusionOk="0">
                  <a:moveTo>
                    <a:pt x="742330" y="131788"/>
                  </a:moveTo>
                  <a:lnTo>
                    <a:pt x="662430" y="131788"/>
                  </a:lnTo>
                  <a:lnTo>
                    <a:pt x="594241" y="502596"/>
                  </a:lnTo>
                  <a:lnTo>
                    <a:pt x="674140" y="502596"/>
                  </a:lnTo>
                  <a:lnTo>
                    <a:pt x="742330" y="131788"/>
                  </a:lnTo>
                  <a:close/>
                </a:path>
                <a:path w="6002020" h="720089" extrusionOk="0">
                  <a:moveTo>
                    <a:pt x="885612" y="497684"/>
                  </a:moveTo>
                  <a:lnTo>
                    <a:pt x="852852" y="499322"/>
                  </a:lnTo>
                  <a:lnTo>
                    <a:pt x="845404" y="499373"/>
                  </a:lnTo>
                  <a:lnTo>
                    <a:pt x="838041" y="499526"/>
                  </a:lnTo>
                  <a:lnTo>
                    <a:pt x="830763" y="499782"/>
                  </a:lnTo>
                  <a:lnTo>
                    <a:pt x="823571" y="500140"/>
                  </a:lnTo>
                  <a:lnTo>
                    <a:pt x="885160" y="500140"/>
                  </a:lnTo>
                  <a:lnTo>
                    <a:pt x="885612" y="497684"/>
                  </a:lnTo>
                  <a:close/>
                </a:path>
                <a:path w="6002020" h="720089" extrusionOk="0">
                  <a:moveTo>
                    <a:pt x="963170" y="35198"/>
                  </a:moveTo>
                  <a:lnTo>
                    <a:pt x="629423" y="35198"/>
                  </a:lnTo>
                  <a:lnTo>
                    <a:pt x="617682" y="99045"/>
                  </a:lnTo>
                  <a:lnTo>
                    <a:pt x="951429" y="99045"/>
                  </a:lnTo>
                  <a:lnTo>
                    <a:pt x="963170" y="35198"/>
                  </a:lnTo>
                  <a:close/>
                </a:path>
                <a:path w="6002020" h="720089" extrusionOk="0">
                  <a:moveTo>
                    <a:pt x="1214011" y="500140"/>
                  </a:moveTo>
                  <a:lnTo>
                    <a:pt x="1130782" y="500140"/>
                  </a:lnTo>
                  <a:lnTo>
                    <a:pt x="1101730" y="658122"/>
                  </a:lnTo>
                  <a:lnTo>
                    <a:pt x="1130816" y="690046"/>
                  </a:lnTo>
                  <a:lnTo>
                    <a:pt x="1168516" y="711329"/>
                  </a:lnTo>
                  <a:lnTo>
                    <a:pt x="1491444" y="711329"/>
                  </a:lnTo>
                  <a:lnTo>
                    <a:pt x="1504088" y="642570"/>
                  </a:lnTo>
                  <a:lnTo>
                    <a:pt x="1196142" y="642570"/>
                  </a:lnTo>
                  <a:lnTo>
                    <a:pt x="1192736" y="641478"/>
                  </a:lnTo>
                  <a:lnTo>
                    <a:pt x="1190918" y="639295"/>
                  </a:lnTo>
                  <a:lnTo>
                    <a:pt x="1189655" y="637113"/>
                  </a:lnTo>
                  <a:lnTo>
                    <a:pt x="1189575" y="633020"/>
                  </a:lnTo>
                  <a:lnTo>
                    <a:pt x="1214011" y="500140"/>
                  </a:lnTo>
                  <a:close/>
                </a:path>
                <a:path w="6002020" h="720089" extrusionOk="0">
                  <a:moveTo>
                    <a:pt x="1608937" y="0"/>
                  </a:moveTo>
                  <a:lnTo>
                    <a:pt x="1526540" y="0"/>
                  </a:lnTo>
                  <a:lnTo>
                    <a:pt x="1493876" y="177627"/>
                  </a:lnTo>
                  <a:lnTo>
                    <a:pt x="1403156" y="177627"/>
                  </a:lnTo>
                  <a:lnTo>
                    <a:pt x="1389910" y="249661"/>
                  </a:lnTo>
                  <a:lnTo>
                    <a:pt x="1480629" y="249661"/>
                  </a:lnTo>
                  <a:lnTo>
                    <a:pt x="1427492" y="538612"/>
                  </a:lnTo>
                  <a:lnTo>
                    <a:pt x="1509889" y="538612"/>
                  </a:lnTo>
                  <a:lnTo>
                    <a:pt x="1608937" y="0"/>
                  </a:lnTo>
                  <a:close/>
                </a:path>
                <a:path w="6002020" h="720089" extrusionOk="0">
                  <a:moveTo>
                    <a:pt x="1328308" y="29468"/>
                  </a:moveTo>
                  <a:lnTo>
                    <a:pt x="1150754" y="29468"/>
                  </a:lnTo>
                  <a:lnTo>
                    <a:pt x="1138109" y="98227"/>
                  </a:lnTo>
                  <a:lnTo>
                    <a:pt x="1298186" y="98227"/>
                  </a:lnTo>
                  <a:lnTo>
                    <a:pt x="1300686" y="101228"/>
                  </a:lnTo>
                  <a:lnTo>
                    <a:pt x="1287389" y="173534"/>
                  </a:lnTo>
                  <a:lnTo>
                    <a:pt x="1135204" y="222648"/>
                  </a:lnTo>
                  <a:lnTo>
                    <a:pt x="1126580" y="224285"/>
                  </a:lnTo>
                  <a:lnTo>
                    <a:pt x="1120279" y="228378"/>
                  </a:lnTo>
                  <a:lnTo>
                    <a:pt x="1083618" y="394546"/>
                  </a:lnTo>
                  <a:lnTo>
                    <a:pt x="1087591" y="400378"/>
                  </a:lnTo>
                  <a:lnTo>
                    <a:pt x="1119536" y="431176"/>
                  </a:lnTo>
                  <a:lnTo>
                    <a:pt x="1134661" y="442841"/>
                  </a:lnTo>
                  <a:lnTo>
                    <a:pt x="1377300" y="431381"/>
                  </a:lnTo>
                  <a:lnTo>
                    <a:pt x="1387837" y="374082"/>
                  </a:lnTo>
                  <a:lnTo>
                    <a:pt x="1169777" y="374082"/>
                  </a:lnTo>
                  <a:lnTo>
                    <a:pt x="1184429" y="294409"/>
                  </a:lnTo>
                  <a:lnTo>
                    <a:pt x="1203274" y="273399"/>
                  </a:lnTo>
                  <a:lnTo>
                    <a:pt x="1339418" y="249661"/>
                  </a:lnTo>
                  <a:lnTo>
                    <a:pt x="1361565" y="216253"/>
                  </a:lnTo>
                  <a:lnTo>
                    <a:pt x="1382994" y="101228"/>
                  </a:lnTo>
                  <a:lnTo>
                    <a:pt x="1383330" y="96863"/>
                  </a:lnTo>
                  <a:lnTo>
                    <a:pt x="1383023" y="92497"/>
                  </a:lnTo>
                  <a:lnTo>
                    <a:pt x="1383271" y="88131"/>
                  </a:lnTo>
                  <a:lnTo>
                    <a:pt x="1380895" y="82947"/>
                  </a:lnTo>
                  <a:lnTo>
                    <a:pt x="1344989" y="39836"/>
                  </a:lnTo>
                  <a:lnTo>
                    <a:pt x="1341203" y="36289"/>
                  </a:lnTo>
                  <a:lnTo>
                    <a:pt x="1337266" y="33560"/>
                  </a:lnTo>
                  <a:lnTo>
                    <a:pt x="1333883" y="30832"/>
                  </a:lnTo>
                  <a:lnTo>
                    <a:pt x="1328308" y="29468"/>
                  </a:lnTo>
                  <a:close/>
                </a:path>
                <a:path w="6002020" h="720089" extrusionOk="0">
                  <a:moveTo>
                    <a:pt x="1388589" y="369989"/>
                  </a:moveTo>
                  <a:lnTo>
                    <a:pt x="1380659" y="370398"/>
                  </a:lnTo>
                  <a:lnTo>
                    <a:pt x="1312249" y="373263"/>
                  </a:lnTo>
                  <a:lnTo>
                    <a:pt x="1302408" y="373314"/>
                  </a:lnTo>
                  <a:lnTo>
                    <a:pt x="1292861" y="373468"/>
                  </a:lnTo>
                  <a:lnTo>
                    <a:pt x="1283606" y="373724"/>
                  </a:lnTo>
                  <a:lnTo>
                    <a:pt x="1274646" y="374082"/>
                  </a:lnTo>
                  <a:lnTo>
                    <a:pt x="1387837" y="374082"/>
                  </a:lnTo>
                  <a:lnTo>
                    <a:pt x="1388589" y="369989"/>
                  </a:lnTo>
                  <a:close/>
                </a:path>
                <a:path w="6002020" h="720089" extrusionOk="0">
                  <a:moveTo>
                    <a:pt x="1952804" y="36016"/>
                  </a:moveTo>
                  <a:lnTo>
                    <a:pt x="1880395" y="36016"/>
                  </a:lnTo>
                  <a:lnTo>
                    <a:pt x="1854770" y="139155"/>
                  </a:lnTo>
                  <a:lnTo>
                    <a:pt x="1614882" y="411736"/>
                  </a:lnTo>
                  <a:lnTo>
                    <a:pt x="1617087" y="422377"/>
                  </a:lnTo>
                  <a:lnTo>
                    <a:pt x="1701980" y="422377"/>
                  </a:lnTo>
                  <a:lnTo>
                    <a:pt x="1888052" y="207095"/>
                  </a:lnTo>
                  <a:lnTo>
                    <a:pt x="1974806" y="207095"/>
                  </a:lnTo>
                  <a:lnTo>
                    <a:pt x="1940345" y="139973"/>
                  </a:lnTo>
                  <a:lnTo>
                    <a:pt x="1952804" y="36016"/>
                  </a:lnTo>
                  <a:close/>
                </a:path>
                <a:path w="6002020" h="720089" extrusionOk="0">
                  <a:moveTo>
                    <a:pt x="1974806" y="207095"/>
                  </a:moveTo>
                  <a:lnTo>
                    <a:pt x="1888052" y="207095"/>
                  </a:lnTo>
                  <a:lnTo>
                    <a:pt x="1990784" y="422377"/>
                  </a:lnTo>
                  <a:lnTo>
                    <a:pt x="2071515" y="422377"/>
                  </a:lnTo>
                  <a:lnTo>
                    <a:pt x="2079449" y="410917"/>
                  </a:lnTo>
                  <a:lnTo>
                    <a:pt x="1974806" y="207095"/>
                  </a:lnTo>
                  <a:close/>
                </a:path>
                <a:path w="6002020" h="720089" extrusionOk="0">
                  <a:moveTo>
                    <a:pt x="2085105" y="547617"/>
                  </a:moveTo>
                  <a:lnTo>
                    <a:pt x="1560764" y="547617"/>
                  </a:lnTo>
                  <a:lnTo>
                    <a:pt x="1548120" y="616376"/>
                  </a:lnTo>
                  <a:lnTo>
                    <a:pt x="2072461" y="616376"/>
                  </a:lnTo>
                  <a:lnTo>
                    <a:pt x="2085105" y="547617"/>
                  </a:lnTo>
                  <a:close/>
                </a:path>
                <a:path w="6002020" h="720089" extrusionOk="0">
                  <a:moveTo>
                    <a:pt x="2466865" y="35198"/>
                  </a:moveTo>
                  <a:lnTo>
                    <a:pt x="2384469" y="35198"/>
                  </a:lnTo>
                  <a:lnTo>
                    <a:pt x="2296259" y="514874"/>
                  </a:lnTo>
                  <a:lnTo>
                    <a:pt x="2322467" y="544342"/>
                  </a:lnTo>
                  <a:lnTo>
                    <a:pt x="2355705" y="567262"/>
                  </a:lnTo>
                  <a:lnTo>
                    <a:pt x="2543247" y="567262"/>
                  </a:lnTo>
                  <a:lnTo>
                    <a:pt x="2549097" y="565625"/>
                  </a:lnTo>
                  <a:lnTo>
                    <a:pt x="2556959" y="559077"/>
                  </a:lnTo>
                  <a:lnTo>
                    <a:pt x="2559828" y="552528"/>
                  </a:lnTo>
                  <a:lnTo>
                    <a:pt x="2569763" y="498503"/>
                  </a:lnTo>
                  <a:lnTo>
                    <a:pt x="2390821" y="498503"/>
                  </a:lnTo>
                  <a:lnTo>
                    <a:pt x="2387415" y="497412"/>
                  </a:lnTo>
                  <a:lnTo>
                    <a:pt x="2383779" y="493046"/>
                  </a:lnTo>
                  <a:lnTo>
                    <a:pt x="2383422" y="488953"/>
                  </a:lnTo>
                  <a:lnTo>
                    <a:pt x="2419148" y="294681"/>
                  </a:lnTo>
                  <a:lnTo>
                    <a:pt x="2607245" y="294681"/>
                  </a:lnTo>
                  <a:lnTo>
                    <a:pt x="2619588" y="227559"/>
                  </a:lnTo>
                  <a:lnTo>
                    <a:pt x="2431491" y="227559"/>
                  </a:lnTo>
                  <a:lnTo>
                    <a:pt x="2466865" y="35198"/>
                  </a:lnTo>
                  <a:close/>
                </a:path>
                <a:path w="6002020" h="720089" extrusionOk="0">
                  <a:moveTo>
                    <a:pt x="2607245" y="294681"/>
                  </a:moveTo>
                  <a:lnTo>
                    <a:pt x="2524848" y="294681"/>
                  </a:lnTo>
                  <a:lnTo>
                    <a:pt x="2487366" y="498503"/>
                  </a:lnTo>
                  <a:lnTo>
                    <a:pt x="2569763" y="498503"/>
                  </a:lnTo>
                  <a:lnTo>
                    <a:pt x="2607245" y="294681"/>
                  </a:lnTo>
                  <a:close/>
                </a:path>
                <a:path w="6002020" h="720089" extrusionOk="0">
                  <a:moveTo>
                    <a:pt x="2654962" y="35198"/>
                  </a:moveTo>
                  <a:lnTo>
                    <a:pt x="2572566" y="35198"/>
                  </a:lnTo>
                  <a:lnTo>
                    <a:pt x="2537191" y="227559"/>
                  </a:lnTo>
                  <a:lnTo>
                    <a:pt x="2619588" y="227559"/>
                  </a:lnTo>
                  <a:lnTo>
                    <a:pt x="2654962" y="35198"/>
                  </a:lnTo>
                  <a:close/>
                </a:path>
                <a:path w="6002020" h="720089" extrusionOk="0">
                  <a:moveTo>
                    <a:pt x="2835383" y="0"/>
                  </a:moveTo>
                  <a:lnTo>
                    <a:pt x="2752987" y="0"/>
                  </a:lnTo>
                  <a:lnTo>
                    <a:pt x="2620672" y="719514"/>
                  </a:lnTo>
                  <a:lnTo>
                    <a:pt x="2703068" y="719514"/>
                  </a:lnTo>
                  <a:lnTo>
                    <a:pt x="2835383" y="0"/>
                  </a:lnTo>
                  <a:close/>
                </a:path>
                <a:path w="6002020" h="720089" extrusionOk="0">
                  <a:moveTo>
                    <a:pt x="3311711" y="555802"/>
                  </a:moveTo>
                  <a:lnTo>
                    <a:pt x="2787370" y="555802"/>
                  </a:lnTo>
                  <a:lnTo>
                    <a:pt x="2774725" y="624561"/>
                  </a:lnTo>
                  <a:lnTo>
                    <a:pt x="3299066" y="624561"/>
                  </a:lnTo>
                  <a:lnTo>
                    <a:pt x="3311711" y="555802"/>
                  </a:lnTo>
                  <a:close/>
                </a:path>
                <a:path w="6002020" h="720089" extrusionOk="0">
                  <a:moveTo>
                    <a:pt x="3020484" y="320057"/>
                  </a:moveTo>
                  <a:lnTo>
                    <a:pt x="2941416" y="320057"/>
                  </a:lnTo>
                  <a:lnTo>
                    <a:pt x="2898064" y="555802"/>
                  </a:lnTo>
                  <a:lnTo>
                    <a:pt x="2977131" y="555802"/>
                  </a:lnTo>
                  <a:lnTo>
                    <a:pt x="3020484" y="320057"/>
                  </a:lnTo>
                  <a:close/>
                </a:path>
                <a:path w="6002020" h="720089" extrusionOk="0">
                  <a:moveTo>
                    <a:pt x="3156979" y="320057"/>
                  </a:moveTo>
                  <a:lnTo>
                    <a:pt x="3077911" y="320057"/>
                  </a:lnTo>
                  <a:lnTo>
                    <a:pt x="3034559" y="555802"/>
                  </a:lnTo>
                  <a:lnTo>
                    <a:pt x="3113626" y="555802"/>
                  </a:lnTo>
                  <a:lnTo>
                    <a:pt x="3156979" y="320057"/>
                  </a:lnTo>
                  <a:close/>
                </a:path>
                <a:path w="6002020" h="720089" extrusionOk="0">
                  <a:moveTo>
                    <a:pt x="3277967" y="39290"/>
                  </a:moveTo>
                  <a:lnTo>
                    <a:pt x="2944775" y="39290"/>
                  </a:lnTo>
                  <a:lnTo>
                    <a:pt x="2932131" y="108050"/>
                  </a:lnTo>
                  <a:lnTo>
                    <a:pt x="3247845" y="108050"/>
                  </a:lnTo>
                  <a:lnTo>
                    <a:pt x="3250345" y="111051"/>
                  </a:lnTo>
                  <a:lnTo>
                    <a:pt x="3212963" y="314327"/>
                  </a:lnTo>
                  <a:lnTo>
                    <a:pt x="3162635" y="456756"/>
                  </a:lnTo>
                  <a:lnTo>
                    <a:pt x="3239205" y="456756"/>
                  </a:lnTo>
                  <a:lnTo>
                    <a:pt x="3295209" y="315145"/>
                  </a:lnTo>
                  <a:lnTo>
                    <a:pt x="3332654" y="111051"/>
                  </a:lnTo>
                  <a:lnTo>
                    <a:pt x="3332989" y="106685"/>
                  </a:lnTo>
                  <a:lnTo>
                    <a:pt x="3332682" y="102320"/>
                  </a:lnTo>
                  <a:lnTo>
                    <a:pt x="3332930" y="97954"/>
                  </a:lnTo>
                  <a:lnTo>
                    <a:pt x="3330555" y="92770"/>
                  </a:lnTo>
                  <a:lnTo>
                    <a:pt x="3294648" y="49659"/>
                  </a:lnTo>
                  <a:lnTo>
                    <a:pt x="3290862" y="46112"/>
                  </a:lnTo>
                  <a:lnTo>
                    <a:pt x="3286925" y="43383"/>
                  </a:lnTo>
                  <a:lnTo>
                    <a:pt x="3283542" y="40655"/>
                  </a:lnTo>
                  <a:lnTo>
                    <a:pt x="3277967" y="39290"/>
                  </a:lnTo>
                  <a:close/>
                </a:path>
                <a:path w="6002020" h="720089" extrusionOk="0">
                  <a:moveTo>
                    <a:pt x="3529905" y="72033"/>
                  </a:moveTo>
                  <a:lnTo>
                    <a:pt x="3445012" y="72033"/>
                  </a:lnTo>
                  <a:lnTo>
                    <a:pt x="3426647" y="171897"/>
                  </a:lnTo>
                  <a:lnTo>
                    <a:pt x="3511541" y="171897"/>
                  </a:lnTo>
                  <a:lnTo>
                    <a:pt x="3529905" y="72033"/>
                  </a:lnTo>
                  <a:close/>
                </a:path>
                <a:path w="6002020" h="720089" extrusionOk="0">
                  <a:moveTo>
                    <a:pt x="3442147" y="549254"/>
                  </a:moveTo>
                  <a:lnTo>
                    <a:pt x="3357254" y="549254"/>
                  </a:lnTo>
                  <a:lnTo>
                    <a:pt x="3338889" y="649118"/>
                  </a:lnTo>
                  <a:lnTo>
                    <a:pt x="3423782" y="649118"/>
                  </a:lnTo>
                  <a:lnTo>
                    <a:pt x="3442147" y="549254"/>
                  </a:lnTo>
                  <a:close/>
                </a:path>
                <a:path w="6002020" h="720089" extrusionOk="0">
                  <a:moveTo>
                    <a:pt x="4075012" y="248023"/>
                  </a:moveTo>
                  <a:lnTo>
                    <a:pt x="3995112" y="248023"/>
                  </a:lnTo>
                  <a:lnTo>
                    <a:pt x="3950857" y="488680"/>
                  </a:lnTo>
                  <a:lnTo>
                    <a:pt x="4030757" y="488680"/>
                  </a:lnTo>
                  <a:lnTo>
                    <a:pt x="4075012" y="248023"/>
                  </a:lnTo>
                  <a:close/>
                </a:path>
                <a:path w="6002020" h="720089" extrusionOk="0">
                  <a:moveTo>
                    <a:pt x="3913235" y="29468"/>
                  </a:moveTo>
                  <a:lnTo>
                    <a:pt x="3758152" y="29468"/>
                  </a:lnTo>
                  <a:lnTo>
                    <a:pt x="3745809" y="96590"/>
                  </a:lnTo>
                  <a:lnTo>
                    <a:pt x="3885910" y="96590"/>
                  </a:lnTo>
                  <a:lnTo>
                    <a:pt x="3888410" y="99591"/>
                  </a:lnTo>
                  <a:lnTo>
                    <a:pt x="3873006" y="183357"/>
                  </a:lnTo>
                  <a:lnTo>
                    <a:pt x="3708892" y="415010"/>
                  </a:lnTo>
                  <a:lnTo>
                    <a:pt x="3716091" y="425651"/>
                  </a:lnTo>
                  <a:lnTo>
                    <a:pt x="3787667" y="425651"/>
                  </a:lnTo>
                  <a:lnTo>
                    <a:pt x="3916045" y="248023"/>
                  </a:lnTo>
                  <a:lnTo>
                    <a:pt x="4075012" y="248023"/>
                  </a:lnTo>
                  <a:lnTo>
                    <a:pt x="4088409" y="175171"/>
                  </a:lnTo>
                  <a:lnTo>
                    <a:pt x="3954411" y="175171"/>
                  </a:lnTo>
                  <a:lnTo>
                    <a:pt x="3967858" y="102047"/>
                  </a:lnTo>
                  <a:lnTo>
                    <a:pt x="3968256" y="96863"/>
                  </a:lnTo>
                  <a:lnTo>
                    <a:pt x="3967950" y="92497"/>
                  </a:lnTo>
                  <a:lnTo>
                    <a:pt x="3968198" y="88131"/>
                  </a:lnTo>
                  <a:lnTo>
                    <a:pt x="3965822" y="82947"/>
                  </a:lnTo>
                  <a:lnTo>
                    <a:pt x="3929916" y="39836"/>
                  </a:lnTo>
                  <a:lnTo>
                    <a:pt x="3926129" y="36289"/>
                  </a:lnTo>
                  <a:lnTo>
                    <a:pt x="3922192" y="33560"/>
                  </a:lnTo>
                  <a:lnTo>
                    <a:pt x="3918810" y="30832"/>
                  </a:lnTo>
                  <a:lnTo>
                    <a:pt x="3913235" y="29468"/>
                  </a:lnTo>
                  <a:close/>
                </a:path>
                <a:path w="6002020" h="720089" extrusionOk="0">
                  <a:moveTo>
                    <a:pt x="4120321" y="1637"/>
                  </a:moveTo>
                  <a:lnTo>
                    <a:pt x="4040422" y="1637"/>
                  </a:lnTo>
                  <a:lnTo>
                    <a:pt x="4008509" y="175171"/>
                  </a:lnTo>
                  <a:lnTo>
                    <a:pt x="4088409" y="175171"/>
                  </a:lnTo>
                  <a:lnTo>
                    <a:pt x="4120321" y="1637"/>
                  </a:lnTo>
                  <a:close/>
                </a:path>
                <a:path w="6002020" h="720089" extrusionOk="0">
                  <a:moveTo>
                    <a:pt x="3847963" y="496047"/>
                  </a:moveTo>
                  <a:lnTo>
                    <a:pt x="3765567" y="496047"/>
                  </a:lnTo>
                  <a:lnTo>
                    <a:pt x="3735762" y="658122"/>
                  </a:lnTo>
                  <a:lnTo>
                    <a:pt x="3764847" y="690046"/>
                  </a:lnTo>
                  <a:lnTo>
                    <a:pt x="3802548" y="711329"/>
                  </a:lnTo>
                  <a:lnTo>
                    <a:pt x="4132133" y="711329"/>
                  </a:lnTo>
                  <a:lnTo>
                    <a:pt x="4144778" y="642570"/>
                  </a:lnTo>
                  <a:lnTo>
                    <a:pt x="3829341" y="642570"/>
                  </a:lnTo>
                  <a:lnTo>
                    <a:pt x="3825936" y="641478"/>
                  </a:lnTo>
                  <a:lnTo>
                    <a:pt x="3824117" y="639295"/>
                  </a:lnTo>
                  <a:lnTo>
                    <a:pt x="3822854" y="637113"/>
                  </a:lnTo>
                  <a:lnTo>
                    <a:pt x="3822775" y="633020"/>
                  </a:lnTo>
                  <a:lnTo>
                    <a:pt x="3847963" y="496047"/>
                  </a:lnTo>
                  <a:close/>
                </a:path>
                <a:path w="6002020" h="720089" extrusionOk="0">
                  <a:moveTo>
                    <a:pt x="4250459" y="0"/>
                  </a:moveTo>
                  <a:lnTo>
                    <a:pt x="4168062" y="0"/>
                  </a:lnTo>
                  <a:lnTo>
                    <a:pt x="4072175" y="521423"/>
                  </a:lnTo>
                  <a:lnTo>
                    <a:pt x="4154572" y="521423"/>
                  </a:lnTo>
                  <a:lnTo>
                    <a:pt x="4250459" y="0"/>
                  </a:lnTo>
                  <a:close/>
                </a:path>
                <a:path w="6002020" h="720089" extrusionOk="0">
                  <a:moveTo>
                    <a:pt x="4773903" y="0"/>
                  </a:moveTo>
                  <a:lnTo>
                    <a:pt x="4691507" y="0"/>
                  </a:lnTo>
                  <a:lnTo>
                    <a:pt x="4559191" y="719514"/>
                  </a:lnTo>
                  <a:lnTo>
                    <a:pt x="4641588" y="719514"/>
                  </a:lnTo>
                  <a:lnTo>
                    <a:pt x="4773903" y="0"/>
                  </a:lnTo>
                  <a:close/>
                </a:path>
                <a:path w="6002020" h="720089" extrusionOk="0">
                  <a:moveTo>
                    <a:pt x="4496024" y="108050"/>
                  </a:moveTo>
                  <a:lnTo>
                    <a:pt x="4411963" y="108050"/>
                  </a:lnTo>
                  <a:lnTo>
                    <a:pt x="4386072" y="248842"/>
                  </a:lnTo>
                  <a:lnTo>
                    <a:pt x="4202364" y="559895"/>
                  </a:lnTo>
                  <a:lnTo>
                    <a:pt x="4207215" y="569718"/>
                  </a:lnTo>
                  <a:lnTo>
                    <a:pt x="4280457" y="569718"/>
                  </a:lnTo>
                  <a:lnTo>
                    <a:pt x="4412642" y="339702"/>
                  </a:lnTo>
                  <a:lnTo>
                    <a:pt x="4491439" y="339702"/>
                  </a:lnTo>
                  <a:lnTo>
                    <a:pt x="4470434" y="247205"/>
                  </a:lnTo>
                  <a:lnTo>
                    <a:pt x="4496024" y="108050"/>
                  </a:lnTo>
                  <a:close/>
                </a:path>
                <a:path w="6002020" h="720089" extrusionOk="0">
                  <a:moveTo>
                    <a:pt x="4491439" y="339702"/>
                  </a:moveTo>
                  <a:lnTo>
                    <a:pt x="4412642" y="339702"/>
                  </a:lnTo>
                  <a:lnTo>
                    <a:pt x="4460231" y="569718"/>
                  </a:lnTo>
                  <a:lnTo>
                    <a:pt x="4533472" y="569718"/>
                  </a:lnTo>
                  <a:lnTo>
                    <a:pt x="4541255" y="559077"/>
                  </a:lnTo>
                  <a:lnTo>
                    <a:pt x="4491439" y="339702"/>
                  </a:lnTo>
                  <a:close/>
                </a:path>
                <a:path w="6002020" h="720089" extrusionOk="0">
                  <a:moveTo>
                    <a:pt x="4618530" y="39290"/>
                  </a:moveTo>
                  <a:lnTo>
                    <a:pt x="4307255" y="39290"/>
                  </a:lnTo>
                  <a:lnTo>
                    <a:pt x="4294610" y="108050"/>
                  </a:lnTo>
                  <a:lnTo>
                    <a:pt x="4605886" y="108050"/>
                  </a:lnTo>
                  <a:lnTo>
                    <a:pt x="4618530" y="39290"/>
                  </a:lnTo>
                  <a:close/>
                </a:path>
                <a:path w="6002020" h="720089" extrusionOk="0">
                  <a:moveTo>
                    <a:pt x="5457183" y="327424"/>
                  </a:moveTo>
                  <a:lnTo>
                    <a:pt x="4932842" y="327424"/>
                  </a:lnTo>
                  <a:lnTo>
                    <a:pt x="4920198" y="396183"/>
                  </a:lnTo>
                  <a:lnTo>
                    <a:pt x="5444539" y="396183"/>
                  </a:lnTo>
                  <a:lnTo>
                    <a:pt x="5457183" y="327424"/>
                  </a:lnTo>
                  <a:close/>
                </a:path>
                <a:path w="6002020" h="720089" extrusionOk="0">
                  <a:moveTo>
                    <a:pt x="5321737" y="4911"/>
                  </a:moveTo>
                  <a:lnTo>
                    <a:pt x="5186074" y="4911"/>
                  </a:lnTo>
                  <a:lnTo>
                    <a:pt x="5156317" y="6906"/>
                  </a:lnTo>
                  <a:lnTo>
                    <a:pt x="5105525" y="22868"/>
                  </a:lnTo>
                  <a:lnTo>
                    <a:pt x="5067185" y="53718"/>
                  </a:lnTo>
                  <a:lnTo>
                    <a:pt x="5043729" y="93008"/>
                  </a:lnTo>
                  <a:lnTo>
                    <a:pt x="5031709" y="147340"/>
                  </a:lnTo>
                  <a:lnTo>
                    <a:pt x="5029217" y="176451"/>
                  </a:lnTo>
                  <a:lnTo>
                    <a:pt x="5033181" y="201570"/>
                  </a:lnTo>
                  <a:lnTo>
                    <a:pt x="5043600" y="222699"/>
                  </a:lnTo>
                  <a:lnTo>
                    <a:pt x="5060476" y="239838"/>
                  </a:lnTo>
                  <a:lnTo>
                    <a:pt x="5044369" y="327424"/>
                  </a:lnTo>
                  <a:lnTo>
                    <a:pt x="5125933" y="327424"/>
                  </a:lnTo>
                  <a:lnTo>
                    <a:pt x="5138126" y="261120"/>
                  </a:lnTo>
                  <a:lnTo>
                    <a:pt x="5355353" y="261120"/>
                  </a:lnTo>
                  <a:lnTo>
                    <a:pt x="5359116" y="240656"/>
                  </a:lnTo>
                  <a:lnTo>
                    <a:pt x="5383032" y="223467"/>
                  </a:lnTo>
                  <a:lnTo>
                    <a:pt x="5401771" y="202184"/>
                  </a:lnTo>
                  <a:lnTo>
                    <a:pt x="5406146" y="193998"/>
                  </a:lnTo>
                  <a:lnTo>
                    <a:pt x="5162954" y="193998"/>
                  </a:lnTo>
                  <a:lnTo>
                    <a:pt x="5148454" y="193078"/>
                  </a:lnTo>
                  <a:lnTo>
                    <a:pt x="5116819" y="170772"/>
                  </a:lnTo>
                  <a:lnTo>
                    <a:pt x="5114491" y="149489"/>
                  </a:lnTo>
                  <a:lnTo>
                    <a:pt x="5116063" y="136699"/>
                  </a:lnTo>
                  <a:lnTo>
                    <a:pt x="5131522" y="93367"/>
                  </a:lnTo>
                  <a:lnTo>
                    <a:pt x="5174038" y="72903"/>
                  </a:lnTo>
                  <a:lnTo>
                    <a:pt x="5190376" y="72033"/>
                  </a:lnTo>
                  <a:lnTo>
                    <a:pt x="5429015" y="72033"/>
                  </a:lnTo>
                  <a:lnTo>
                    <a:pt x="5422207" y="53718"/>
                  </a:lnTo>
                  <a:lnTo>
                    <a:pt x="5410747" y="36835"/>
                  </a:lnTo>
                  <a:lnTo>
                    <a:pt x="5395213" y="22868"/>
                  </a:lnTo>
                  <a:lnTo>
                    <a:pt x="5375200" y="12892"/>
                  </a:lnTo>
                  <a:lnTo>
                    <a:pt x="5350708" y="6906"/>
                  </a:lnTo>
                  <a:lnTo>
                    <a:pt x="5321737" y="4911"/>
                  </a:lnTo>
                  <a:close/>
                </a:path>
                <a:path w="6002020" h="720089" extrusionOk="0">
                  <a:moveTo>
                    <a:pt x="5355353" y="261120"/>
                  </a:moveTo>
                  <a:lnTo>
                    <a:pt x="5273788" y="261120"/>
                  </a:lnTo>
                  <a:lnTo>
                    <a:pt x="5261596" y="327424"/>
                  </a:lnTo>
                  <a:lnTo>
                    <a:pt x="5343160" y="327424"/>
                  </a:lnTo>
                  <a:lnTo>
                    <a:pt x="5355353" y="261120"/>
                  </a:lnTo>
                  <a:close/>
                </a:path>
                <a:path w="6002020" h="720089" extrusionOk="0">
                  <a:moveTo>
                    <a:pt x="5429015" y="72033"/>
                  </a:moveTo>
                  <a:lnTo>
                    <a:pt x="5292747" y="72033"/>
                  </a:lnTo>
                  <a:lnTo>
                    <a:pt x="5308713" y="72903"/>
                  </a:lnTo>
                  <a:lnTo>
                    <a:pt x="5321654" y="75512"/>
                  </a:lnTo>
                  <a:lnTo>
                    <a:pt x="5346674" y="113421"/>
                  </a:lnTo>
                  <a:lnTo>
                    <a:pt x="5345234" y="126058"/>
                  </a:lnTo>
                  <a:lnTo>
                    <a:pt x="5329521" y="170772"/>
                  </a:lnTo>
                  <a:lnTo>
                    <a:pt x="5290099" y="193078"/>
                  </a:lnTo>
                  <a:lnTo>
                    <a:pt x="5275312" y="193998"/>
                  </a:lnTo>
                  <a:lnTo>
                    <a:pt x="5406146" y="193998"/>
                  </a:lnTo>
                  <a:lnTo>
                    <a:pt x="5415332" y="176809"/>
                  </a:lnTo>
                  <a:lnTo>
                    <a:pt x="5423716" y="147340"/>
                  </a:lnTo>
                  <a:lnTo>
                    <a:pt x="5429587" y="115417"/>
                  </a:lnTo>
                  <a:lnTo>
                    <a:pt x="5431627" y="93008"/>
                  </a:lnTo>
                  <a:lnTo>
                    <a:pt x="5429167" y="72442"/>
                  </a:lnTo>
                  <a:lnTo>
                    <a:pt x="5429015" y="72033"/>
                  </a:lnTo>
                  <a:close/>
                </a:path>
                <a:path w="6002020" h="720089" extrusionOk="0">
                  <a:moveTo>
                    <a:pt x="5246507" y="450208"/>
                  </a:moveTo>
                  <a:lnTo>
                    <a:pt x="5100024" y="450208"/>
                  </a:lnTo>
                  <a:lnTo>
                    <a:pt x="5072386" y="451999"/>
                  </a:lnTo>
                  <a:lnTo>
                    <a:pt x="5023560" y="466323"/>
                  </a:lnTo>
                  <a:lnTo>
                    <a:pt x="4984191" y="494564"/>
                  </a:lnTo>
                  <a:lnTo>
                    <a:pt x="4958960" y="536720"/>
                  </a:lnTo>
                  <a:lnTo>
                    <a:pt x="4944536" y="603279"/>
                  </a:lnTo>
                  <a:lnTo>
                    <a:pt x="4941857" y="629729"/>
                  </a:lnTo>
                  <a:lnTo>
                    <a:pt x="4944205" y="652597"/>
                  </a:lnTo>
                  <a:lnTo>
                    <a:pt x="4963987" y="687591"/>
                  </a:lnTo>
                  <a:lnTo>
                    <a:pt x="5000610" y="709078"/>
                  </a:lnTo>
                  <a:lnTo>
                    <a:pt x="5051102" y="716240"/>
                  </a:lnTo>
                  <a:lnTo>
                    <a:pt x="5197585" y="716240"/>
                  </a:lnTo>
                  <a:lnTo>
                    <a:pt x="5250712" y="709078"/>
                  </a:lnTo>
                  <a:lnTo>
                    <a:pt x="5295237" y="687591"/>
                  </a:lnTo>
                  <a:lnTo>
                    <a:pt x="5327889" y="652597"/>
                  </a:lnTo>
                  <a:lnTo>
                    <a:pt x="5330296" y="647481"/>
                  </a:lnTo>
                  <a:lnTo>
                    <a:pt x="5081225" y="647481"/>
                  </a:lnTo>
                  <a:lnTo>
                    <a:pt x="5067563" y="646816"/>
                  </a:lnTo>
                  <a:lnTo>
                    <a:pt x="5031309" y="630394"/>
                  </a:lnTo>
                  <a:lnTo>
                    <a:pt x="5026599" y="610748"/>
                  </a:lnTo>
                  <a:lnTo>
                    <a:pt x="5027986" y="597549"/>
                  </a:lnTo>
                  <a:lnTo>
                    <a:pt x="5036722" y="555700"/>
                  </a:lnTo>
                  <a:lnTo>
                    <a:pt x="5067085" y="524953"/>
                  </a:lnTo>
                  <a:lnTo>
                    <a:pt x="5104858" y="518967"/>
                  </a:lnTo>
                  <a:lnTo>
                    <a:pt x="5353930" y="518967"/>
                  </a:lnTo>
                  <a:lnTo>
                    <a:pt x="5353404" y="513851"/>
                  </a:lnTo>
                  <a:lnTo>
                    <a:pt x="5333622" y="478858"/>
                  </a:lnTo>
                  <a:lnTo>
                    <a:pt x="5297000" y="457370"/>
                  </a:lnTo>
                  <a:lnTo>
                    <a:pt x="5273487" y="451999"/>
                  </a:lnTo>
                  <a:lnTo>
                    <a:pt x="5246507" y="450208"/>
                  </a:lnTo>
                  <a:close/>
                </a:path>
                <a:path w="6002020" h="720089" extrusionOk="0">
                  <a:moveTo>
                    <a:pt x="5353930" y="518967"/>
                  </a:moveTo>
                  <a:lnTo>
                    <a:pt x="5216384" y="518967"/>
                  </a:lnTo>
                  <a:lnTo>
                    <a:pt x="5230047" y="519632"/>
                  </a:lnTo>
                  <a:lnTo>
                    <a:pt x="5241904" y="521627"/>
                  </a:lnTo>
                  <a:lnTo>
                    <a:pt x="5271011" y="555700"/>
                  </a:lnTo>
                  <a:lnTo>
                    <a:pt x="5269624" y="568899"/>
                  </a:lnTo>
                  <a:lnTo>
                    <a:pt x="5260888" y="610748"/>
                  </a:lnTo>
                  <a:lnTo>
                    <a:pt x="5230525" y="641495"/>
                  </a:lnTo>
                  <a:lnTo>
                    <a:pt x="5192751" y="647481"/>
                  </a:lnTo>
                  <a:lnTo>
                    <a:pt x="5330296" y="647481"/>
                  </a:lnTo>
                  <a:lnTo>
                    <a:pt x="5338649" y="629729"/>
                  </a:lnTo>
                  <a:lnTo>
                    <a:pt x="5345698" y="603279"/>
                  </a:lnTo>
                  <a:lnTo>
                    <a:pt x="5353074" y="563169"/>
                  </a:lnTo>
                  <a:lnTo>
                    <a:pt x="5355753" y="536720"/>
                  </a:lnTo>
                  <a:lnTo>
                    <a:pt x="5353930" y="518967"/>
                  </a:lnTo>
                  <a:close/>
                </a:path>
                <a:path w="6002020" h="720089" extrusionOk="0">
                  <a:moveTo>
                    <a:pt x="6002013" y="0"/>
                  </a:moveTo>
                  <a:lnTo>
                    <a:pt x="5919617" y="0"/>
                  </a:lnTo>
                  <a:lnTo>
                    <a:pt x="5890264" y="159619"/>
                  </a:lnTo>
                  <a:lnTo>
                    <a:pt x="5790389" y="159619"/>
                  </a:lnTo>
                  <a:lnTo>
                    <a:pt x="5777594" y="229197"/>
                  </a:lnTo>
                  <a:lnTo>
                    <a:pt x="5877469" y="229197"/>
                  </a:lnTo>
                  <a:lnTo>
                    <a:pt x="5842696" y="418284"/>
                  </a:lnTo>
                  <a:lnTo>
                    <a:pt x="5925093" y="418284"/>
                  </a:lnTo>
                  <a:lnTo>
                    <a:pt x="6002013" y="0"/>
                  </a:lnTo>
                  <a:close/>
                </a:path>
                <a:path w="6002020" h="720089" extrusionOk="0">
                  <a:moveTo>
                    <a:pt x="5723722" y="21282"/>
                  </a:moveTo>
                  <a:lnTo>
                    <a:pt x="5537012" y="21282"/>
                  </a:lnTo>
                  <a:lnTo>
                    <a:pt x="5524368" y="90041"/>
                  </a:lnTo>
                  <a:lnTo>
                    <a:pt x="5693600" y="90041"/>
                  </a:lnTo>
                  <a:lnTo>
                    <a:pt x="5696100" y="93043"/>
                  </a:lnTo>
                  <a:lnTo>
                    <a:pt x="5684007" y="158800"/>
                  </a:lnTo>
                  <a:lnTo>
                    <a:pt x="5492269" y="382267"/>
                  </a:lnTo>
                  <a:lnTo>
                    <a:pt x="5499467" y="392909"/>
                  </a:lnTo>
                  <a:lnTo>
                    <a:pt x="5575205" y="392909"/>
                  </a:lnTo>
                  <a:lnTo>
                    <a:pt x="5762790" y="178446"/>
                  </a:lnTo>
                  <a:lnTo>
                    <a:pt x="5778408" y="93043"/>
                  </a:lnTo>
                  <a:lnTo>
                    <a:pt x="5778744" y="88677"/>
                  </a:lnTo>
                  <a:lnTo>
                    <a:pt x="5778437" y="84311"/>
                  </a:lnTo>
                  <a:lnTo>
                    <a:pt x="5778685" y="79946"/>
                  </a:lnTo>
                  <a:lnTo>
                    <a:pt x="5776309" y="74761"/>
                  </a:lnTo>
                  <a:lnTo>
                    <a:pt x="5740403" y="31651"/>
                  </a:lnTo>
                  <a:lnTo>
                    <a:pt x="5736616" y="28103"/>
                  </a:lnTo>
                  <a:lnTo>
                    <a:pt x="5732679" y="25375"/>
                  </a:lnTo>
                  <a:lnTo>
                    <a:pt x="5729297" y="22646"/>
                  </a:lnTo>
                  <a:lnTo>
                    <a:pt x="5723722" y="21282"/>
                  </a:lnTo>
                  <a:close/>
                </a:path>
                <a:path w="6002020" h="720089" extrusionOk="0">
                  <a:moveTo>
                    <a:pt x="5896077" y="458394"/>
                  </a:moveTo>
                  <a:lnTo>
                    <a:pt x="5519884" y="458394"/>
                  </a:lnTo>
                  <a:lnTo>
                    <a:pt x="5483155" y="658122"/>
                  </a:lnTo>
                  <a:lnTo>
                    <a:pt x="5485327" y="661397"/>
                  </a:lnTo>
                  <a:lnTo>
                    <a:pt x="5488458" y="665489"/>
                  </a:lnTo>
                  <a:lnTo>
                    <a:pt x="5492549" y="670401"/>
                  </a:lnTo>
                  <a:lnTo>
                    <a:pt x="5496539" y="675858"/>
                  </a:lnTo>
                  <a:lnTo>
                    <a:pt x="5500857" y="681042"/>
                  </a:lnTo>
                  <a:lnTo>
                    <a:pt x="5505502" y="685953"/>
                  </a:lnTo>
                  <a:lnTo>
                    <a:pt x="5510047" y="691411"/>
                  </a:lnTo>
                  <a:lnTo>
                    <a:pt x="5514693" y="696322"/>
                  </a:lnTo>
                  <a:lnTo>
                    <a:pt x="5519438" y="700688"/>
                  </a:lnTo>
                  <a:lnTo>
                    <a:pt x="5524084" y="705599"/>
                  </a:lnTo>
                  <a:lnTo>
                    <a:pt x="5528148" y="709146"/>
                  </a:lnTo>
                  <a:lnTo>
                    <a:pt x="5531630" y="711329"/>
                  </a:lnTo>
                  <a:lnTo>
                    <a:pt x="5867874" y="711329"/>
                  </a:lnTo>
                  <a:lnTo>
                    <a:pt x="5880519" y="642570"/>
                  </a:lnTo>
                  <a:lnTo>
                    <a:pt x="5575069" y="642570"/>
                  </a:lnTo>
                  <a:lnTo>
                    <a:pt x="5571664" y="641478"/>
                  </a:lnTo>
                  <a:lnTo>
                    <a:pt x="5569845" y="639295"/>
                  </a:lnTo>
                  <a:lnTo>
                    <a:pt x="5568582" y="637113"/>
                  </a:lnTo>
                  <a:lnTo>
                    <a:pt x="5568503" y="633020"/>
                  </a:lnTo>
                  <a:lnTo>
                    <a:pt x="5587971" y="527153"/>
                  </a:lnTo>
                  <a:lnTo>
                    <a:pt x="5901743" y="527153"/>
                  </a:lnTo>
                  <a:lnTo>
                    <a:pt x="5910625" y="478858"/>
                  </a:lnTo>
                  <a:lnTo>
                    <a:pt x="5896077" y="458394"/>
                  </a:lnTo>
                  <a:close/>
                </a:path>
                <a:path w="6002020" h="720089" extrusionOk="0">
                  <a:moveTo>
                    <a:pt x="5901743" y="527153"/>
                  </a:moveTo>
                  <a:lnTo>
                    <a:pt x="5819347" y="527153"/>
                  </a:lnTo>
                  <a:lnTo>
                    <a:pt x="5798122" y="642570"/>
                  </a:lnTo>
                  <a:lnTo>
                    <a:pt x="5880519" y="642570"/>
                  </a:lnTo>
                  <a:lnTo>
                    <a:pt x="5901743" y="527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550" y="3728750"/>
            <a:ext cx="7729573" cy="43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50;p22"/>
          <p:cNvPicPr preferRelativeResize="0"/>
          <p:nvPr/>
        </p:nvPicPr>
        <p:blipFill rotWithShape="1">
          <a:blip r:embed="rId5">
            <a:alphaModFix/>
          </a:blip>
          <a:srcRect l="109" r="99"/>
          <a:stretch/>
        </p:blipFill>
        <p:spPr>
          <a:xfrm>
            <a:off x="8149853" y="3728751"/>
            <a:ext cx="7729572" cy="435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4"/>
          <p:cNvGrpSpPr/>
          <p:nvPr/>
        </p:nvGrpSpPr>
        <p:grpSpPr>
          <a:xfrm>
            <a:off x="4539902" y="1407576"/>
            <a:ext cx="7182346" cy="821115"/>
            <a:chOff x="4539902" y="1407576"/>
            <a:chExt cx="7182346" cy="821115"/>
          </a:xfrm>
        </p:grpSpPr>
        <p:pic>
          <p:nvPicPr>
            <p:cNvPr id="169" name="Google Shape;169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39902" y="1407576"/>
              <a:ext cx="7182346" cy="821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4"/>
            <p:cNvSpPr/>
            <p:nvPr/>
          </p:nvSpPr>
          <p:spPr>
            <a:xfrm>
              <a:off x="4626378" y="1407576"/>
              <a:ext cx="7034530" cy="720090"/>
            </a:xfrm>
            <a:custGeom>
              <a:avLst/>
              <a:gdLst/>
              <a:ahLst/>
              <a:cxnLst/>
              <a:rect l="l" t="t" r="r" b="b"/>
              <a:pathLst>
                <a:path w="7034530" h="720089" extrusionOk="0">
                  <a:moveTo>
                    <a:pt x="452557" y="1637"/>
                  </a:moveTo>
                  <a:lnTo>
                    <a:pt x="372657" y="1637"/>
                  </a:lnTo>
                  <a:lnTo>
                    <a:pt x="323434" y="269306"/>
                  </a:lnTo>
                  <a:lnTo>
                    <a:pt x="261013" y="269306"/>
                  </a:lnTo>
                  <a:lnTo>
                    <a:pt x="248368" y="338065"/>
                  </a:lnTo>
                  <a:lnTo>
                    <a:pt x="310790" y="338065"/>
                  </a:lnTo>
                  <a:lnTo>
                    <a:pt x="242751" y="708055"/>
                  </a:lnTo>
                  <a:lnTo>
                    <a:pt x="322650" y="708055"/>
                  </a:lnTo>
                  <a:lnTo>
                    <a:pt x="452557" y="1637"/>
                  </a:lnTo>
                  <a:close/>
                </a:path>
                <a:path w="7034530" h="720089" extrusionOk="0">
                  <a:moveTo>
                    <a:pt x="217031" y="39290"/>
                  </a:moveTo>
                  <a:lnTo>
                    <a:pt x="89414" y="39290"/>
                  </a:lnTo>
                  <a:lnTo>
                    <a:pt x="76769" y="108050"/>
                  </a:lnTo>
                  <a:lnTo>
                    <a:pt x="186909" y="108050"/>
                  </a:lnTo>
                  <a:lnTo>
                    <a:pt x="189408" y="111051"/>
                  </a:lnTo>
                  <a:lnTo>
                    <a:pt x="163066" y="254299"/>
                  </a:lnTo>
                  <a:lnTo>
                    <a:pt x="145325" y="269306"/>
                  </a:lnTo>
                  <a:lnTo>
                    <a:pt x="53853" y="299047"/>
                  </a:lnTo>
                  <a:lnTo>
                    <a:pt x="34922" y="335609"/>
                  </a:lnTo>
                  <a:lnTo>
                    <a:pt x="0" y="525515"/>
                  </a:lnTo>
                  <a:lnTo>
                    <a:pt x="3963" y="531399"/>
                  </a:lnTo>
                  <a:lnTo>
                    <a:pt x="35730" y="563169"/>
                  </a:lnTo>
                  <a:lnTo>
                    <a:pt x="51043" y="573811"/>
                  </a:lnTo>
                  <a:lnTo>
                    <a:pt x="221804" y="563988"/>
                  </a:lnTo>
                  <a:lnTo>
                    <a:pt x="232491" y="505870"/>
                  </a:lnTo>
                  <a:lnTo>
                    <a:pt x="86009" y="505870"/>
                  </a:lnTo>
                  <a:lnTo>
                    <a:pt x="112401" y="362349"/>
                  </a:lnTo>
                  <a:lnTo>
                    <a:pt x="113910" y="357165"/>
                  </a:lnTo>
                  <a:lnTo>
                    <a:pt x="115822" y="352799"/>
                  </a:lnTo>
                  <a:lnTo>
                    <a:pt x="117835" y="347888"/>
                  </a:lnTo>
                  <a:lnTo>
                    <a:pt x="122976" y="344068"/>
                  </a:lnTo>
                  <a:lnTo>
                    <a:pt x="131246" y="341339"/>
                  </a:lnTo>
                  <a:lnTo>
                    <a:pt x="217099" y="316510"/>
                  </a:lnTo>
                  <a:lnTo>
                    <a:pt x="224333" y="311871"/>
                  </a:lnTo>
                  <a:lnTo>
                    <a:pt x="241799" y="274217"/>
                  </a:lnTo>
                  <a:lnTo>
                    <a:pt x="271717" y="111051"/>
                  </a:lnTo>
                  <a:lnTo>
                    <a:pt x="272053" y="106685"/>
                  </a:lnTo>
                  <a:lnTo>
                    <a:pt x="271746" y="102320"/>
                  </a:lnTo>
                  <a:lnTo>
                    <a:pt x="271994" y="97954"/>
                  </a:lnTo>
                  <a:lnTo>
                    <a:pt x="269618" y="92770"/>
                  </a:lnTo>
                  <a:lnTo>
                    <a:pt x="233712" y="49659"/>
                  </a:lnTo>
                  <a:lnTo>
                    <a:pt x="229926" y="46112"/>
                  </a:lnTo>
                  <a:lnTo>
                    <a:pt x="225988" y="43383"/>
                  </a:lnTo>
                  <a:lnTo>
                    <a:pt x="222606" y="40655"/>
                  </a:lnTo>
                  <a:lnTo>
                    <a:pt x="217031" y="39290"/>
                  </a:lnTo>
                  <a:close/>
                </a:path>
                <a:path w="7034530" h="720089" extrusionOk="0">
                  <a:moveTo>
                    <a:pt x="577701" y="0"/>
                  </a:moveTo>
                  <a:lnTo>
                    <a:pt x="495305" y="0"/>
                  </a:lnTo>
                  <a:lnTo>
                    <a:pt x="362990" y="719514"/>
                  </a:lnTo>
                  <a:lnTo>
                    <a:pt x="445386" y="719514"/>
                  </a:lnTo>
                  <a:lnTo>
                    <a:pt x="577701" y="0"/>
                  </a:lnTo>
                  <a:close/>
                </a:path>
                <a:path w="7034530" h="720089" extrusionOk="0">
                  <a:moveTo>
                    <a:pt x="1101144" y="0"/>
                  </a:moveTo>
                  <a:lnTo>
                    <a:pt x="1018748" y="0"/>
                  </a:lnTo>
                  <a:lnTo>
                    <a:pt x="973589" y="245568"/>
                  </a:lnTo>
                  <a:lnTo>
                    <a:pt x="898683" y="245568"/>
                  </a:lnTo>
                  <a:lnTo>
                    <a:pt x="885738" y="315964"/>
                  </a:lnTo>
                  <a:lnTo>
                    <a:pt x="960644" y="315964"/>
                  </a:lnTo>
                  <a:lnTo>
                    <a:pt x="886433" y="719514"/>
                  </a:lnTo>
                  <a:lnTo>
                    <a:pt x="968829" y="719514"/>
                  </a:lnTo>
                  <a:lnTo>
                    <a:pt x="1101144" y="0"/>
                  </a:lnTo>
                  <a:close/>
                </a:path>
                <a:path w="7034530" h="720089" extrusionOk="0">
                  <a:moveTo>
                    <a:pt x="891309" y="131788"/>
                  </a:moveTo>
                  <a:lnTo>
                    <a:pt x="812242" y="131788"/>
                  </a:lnTo>
                  <a:lnTo>
                    <a:pt x="744052" y="502596"/>
                  </a:lnTo>
                  <a:lnTo>
                    <a:pt x="536813" y="502596"/>
                  </a:lnTo>
                  <a:lnTo>
                    <a:pt x="524921" y="567262"/>
                  </a:lnTo>
                  <a:lnTo>
                    <a:pt x="672236" y="567262"/>
                  </a:lnTo>
                  <a:lnTo>
                    <a:pt x="743432" y="564806"/>
                  </a:lnTo>
                  <a:lnTo>
                    <a:pt x="875075" y="554984"/>
                  </a:lnTo>
                  <a:lnTo>
                    <a:pt x="885160" y="500140"/>
                  </a:lnTo>
                  <a:lnTo>
                    <a:pt x="823571" y="500140"/>
                  </a:lnTo>
                  <a:lnTo>
                    <a:pt x="891309" y="131788"/>
                  </a:lnTo>
                  <a:close/>
                </a:path>
                <a:path w="7034530" h="720089" extrusionOk="0">
                  <a:moveTo>
                    <a:pt x="742330" y="131788"/>
                  </a:moveTo>
                  <a:lnTo>
                    <a:pt x="662430" y="131788"/>
                  </a:lnTo>
                  <a:lnTo>
                    <a:pt x="594241" y="502596"/>
                  </a:lnTo>
                  <a:lnTo>
                    <a:pt x="674140" y="502596"/>
                  </a:lnTo>
                  <a:lnTo>
                    <a:pt x="742330" y="131788"/>
                  </a:lnTo>
                  <a:close/>
                </a:path>
                <a:path w="7034530" h="720089" extrusionOk="0">
                  <a:moveTo>
                    <a:pt x="885612" y="497684"/>
                  </a:moveTo>
                  <a:lnTo>
                    <a:pt x="852852" y="499322"/>
                  </a:lnTo>
                  <a:lnTo>
                    <a:pt x="845404" y="499373"/>
                  </a:lnTo>
                  <a:lnTo>
                    <a:pt x="838041" y="499526"/>
                  </a:lnTo>
                  <a:lnTo>
                    <a:pt x="830763" y="499782"/>
                  </a:lnTo>
                  <a:lnTo>
                    <a:pt x="823571" y="500140"/>
                  </a:lnTo>
                  <a:lnTo>
                    <a:pt x="885160" y="500140"/>
                  </a:lnTo>
                  <a:lnTo>
                    <a:pt x="885612" y="497684"/>
                  </a:lnTo>
                  <a:close/>
                </a:path>
                <a:path w="7034530" h="720089" extrusionOk="0">
                  <a:moveTo>
                    <a:pt x="963170" y="35198"/>
                  </a:moveTo>
                  <a:lnTo>
                    <a:pt x="629423" y="35198"/>
                  </a:lnTo>
                  <a:lnTo>
                    <a:pt x="617682" y="99045"/>
                  </a:lnTo>
                  <a:lnTo>
                    <a:pt x="951429" y="99045"/>
                  </a:lnTo>
                  <a:lnTo>
                    <a:pt x="963170" y="35198"/>
                  </a:lnTo>
                  <a:close/>
                </a:path>
                <a:path w="7034530" h="720089" extrusionOk="0">
                  <a:moveTo>
                    <a:pt x="1214011" y="500140"/>
                  </a:moveTo>
                  <a:lnTo>
                    <a:pt x="1130782" y="500140"/>
                  </a:lnTo>
                  <a:lnTo>
                    <a:pt x="1101730" y="658122"/>
                  </a:lnTo>
                  <a:lnTo>
                    <a:pt x="1130816" y="690046"/>
                  </a:lnTo>
                  <a:lnTo>
                    <a:pt x="1168516" y="711329"/>
                  </a:lnTo>
                  <a:lnTo>
                    <a:pt x="1491444" y="711329"/>
                  </a:lnTo>
                  <a:lnTo>
                    <a:pt x="1504088" y="642570"/>
                  </a:lnTo>
                  <a:lnTo>
                    <a:pt x="1196142" y="642570"/>
                  </a:lnTo>
                  <a:lnTo>
                    <a:pt x="1192736" y="641478"/>
                  </a:lnTo>
                  <a:lnTo>
                    <a:pt x="1190918" y="639295"/>
                  </a:lnTo>
                  <a:lnTo>
                    <a:pt x="1189655" y="637113"/>
                  </a:lnTo>
                  <a:lnTo>
                    <a:pt x="1189575" y="633020"/>
                  </a:lnTo>
                  <a:lnTo>
                    <a:pt x="1214011" y="500140"/>
                  </a:lnTo>
                  <a:close/>
                </a:path>
                <a:path w="7034530" h="720089" extrusionOk="0">
                  <a:moveTo>
                    <a:pt x="1608937" y="0"/>
                  </a:moveTo>
                  <a:lnTo>
                    <a:pt x="1526540" y="0"/>
                  </a:lnTo>
                  <a:lnTo>
                    <a:pt x="1493876" y="177627"/>
                  </a:lnTo>
                  <a:lnTo>
                    <a:pt x="1403156" y="177627"/>
                  </a:lnTo>
                  <a:lnTo>
                    <a:pt x="1389910" y="249661"/>
                  </a:lnTo>
                  <a:lnTo>
                    <a:pt x="1480629" y="249661"/>
                  </a:lnTo>
                  <a:lnTo>
                    <a:pt x="1427492" y="538612"/>
                  </a:lnTo>
                  <a:lnTo>
                    <a:pt x="1509889" y="538612"/>
                  </a:lnTo>
                  <a:lnTo>
                    <a:pt x="1608937" y="0"/>
                  </a:lnTo>
                  <a:close/>
                </a:path>
                <a:path w="7034530" h="720089" extrusionOk="0">
                  <a:moveTo>
                    <a:pt x="1328308" y="29468"/>
                  </a:moveTo>
                  <a:lnTo>
                    <a:pt x="1150754" y="29468"/>
                  </a:lnTo>
                  <a:lnTo>
                    <a:pt x="1138109" y="98227"/>
                  </a:lnTo>
                  <a:lnTo>
                    <a:pt x="1298186" y="98227"/>
                  </a:lnTo>
                  <a:lnTo>
                    <a:pt x="1300686" y="101228"/>
                  </a:lnTo>
                  <a:lnTo>
                    <a:pt x="1287389" y="173534"/>
                  </a:lnTo>
                  <a:lnTo>
                    <a:pt x="1135204" y="222648"/>
                  </a:lnTo>
                  <a:lnTo>
                    <a:pt x="1126580" y="224285"/>
                  </a:lnTo>
                  <a:lnTo>
                    <a:pt x="1120279" y="228378"/>
                  </a:lnTo>
                  <a:lnTo>
                    <a:pt x="1083618" y="394546"/>
                  </a:lnTo>
                  <a:lnTo>
                    <a:pt x="1087591" y="400378"/>
                  </a:lnTo>
                  <a:lnTo>
                    <a:pt x="1119536" y="431176"/>
                  </a:lnTo>
                  <a:lnTo>
                    <a:pt x="1134661" y="442841"/>
                  </a:lnTo>
                  <a:lnTo>
                    <a:pt x="1377300" y="431381"/>
                  </a:lnTo>
                  <a:lnTo>
                    <a:pt x="1387837" y="374082"/>
                  </a:lnTo>
                  <a:lnTo>
                    <a:pt x="1169777" y="374082"/>
                  </a:lnTo>
                  <a:lnTo>
                    <a:pt x="1184429" y="294409"/>
                  </a:lnTo>
                  <a:lnTo>
                    <a:pt x="1203274" y="273399"/>
                  </a:lnTo>
                  <a:lnTo>
                    <a:pt x="1339418" y="249661"/>
                  </a:lnTo>
                  <a:lnTo>
                    <a:pt x="1361565" y="216253"/>
                  </a:lnTo>
                  <a:lnTo>
                    <a:pt x="1382994" y="101228"/>
                  </a:lnTo>
                  <a:lnTo>
                    <a:pt x="1383330" y="96863"/>
                  </a:lnTo>
                  <a:lnTo>
                    <a:pt x="1383023" y="92497"/>
                  </a:lnTo>
                  <a:lnTo>
                    <a:pt x="1383271" y="88131"/>
                  </a:lnTo>
                  <a:lnTo>
                    <a:pt x="1380895" y="82947"/>
                  </a:lnTo>
                  <a:lnTo>
                    <a:pt x="1344989" y="39836"/>
                  </a:lnTo>
                  <a:lnTo>
                    <a:pt x="1341203" y="36289"/>
                  </a:lnTo>
                  <a:lnTo>
                    <a:pt x="1337266" y="33560"/>
                  </a:lnTo>
                  <a:lnTo>
                    <a:pt x="1333883" y="30832"/>
                  </a:lnTo>
                  <a:lnTo>
                    <a:pt x="1328308" y="29468"/>
                  </a:lnTo>
                  <a:close/>
                </a:path>
                <a:path w="7034530" h="720089" extrusionOk="0">
                  <a:moveTo>
                    <a:pt x="1388589" y="369989"/>
                  </a:moveTo>
                  <a:lnTo>
                    <a:pt x="1380659" y="370398"/>
                  </a:lnTo>
                  <a:lnTo>
                    <a:pt x="1312249" y="373263"/>
                  </a:lnTo>
                  <a:lnTo>
                    <a:pt x="1302408" y="373314"/>
                  </a:lnTo>
                  <a:lnTo>
                    <a:pt x="1292861" y="373468"/>
                  </a:lnTo>
                  <a:lnTo>
                    <a:pt x="1283606" y="373724"/>
                  </a:lnTo>
                  <a:lnTo>
                    <a:pt x="1274646" y="374082"/>
                  </a:lnTo>
                  <a:lnTo>
                    <a:pt x="1387837" y="374082"/>
                  </a:lnTo>
                  <a:lnTo>
                    <a:pt x="1388589" y="369989"/>
                  </a:lnTo>
                  <a:close/>
                </a:path>
                <a:path w="7034530" h="720089" extrusionOk="0">
                  <a:moveTo>
                    <a:pt x="1952804" y="36016"/>
                  </a:moveTo>
                  <a:lnTo>
                    <a:pt x="1880395" y="36016"/>
                  </a:lnTo>
                  <a:lnTo>
                    <a:pt x="1854770" y="139155"/>
                  </a:lnTo>
                  <a:lnTo>
                    <a:pt x="1614882" y="411736"/>
                  </a:lnTo>
                  <a:lnTo>
                    <a:pt x="1617087" y="422377"/>
                  </a:lnTo>
                  <a:lnTo>
                    <a:pt x="1701980" y="422377"/>
                  </a:lnTo>
                  <a:lnTo>
                    <a:pt x="1888052" y="207095"/>
                  </a:lnTo>
                  <a:lnTo>
                    <a:pt x="1974806" y="207095"/>
                  </a:lnTo>
                  <a:lnTo>
                    <a:pt x="1940345" y="139973"/>
                  </a:lnTo>
                  <a:lnTo>
                    <a:pt x="1952804" y="36016"/>
                  </a:lnTo>
                  <a:close/>
                </a:path>
                <a:path w="7034530" h="720089" extrusionOk="0">
                  <a:moveTo>
                    <a:pt x="1974806" y="207095"/>
                  </a:moveTo>
                  <a:lnTo>
                    <a:pt x="1888052" y="207095"/>
                  </a:lnTo>
                  <a:lnTo>
                    <a:pt x="1990784" y="422377"/>
                  </a:lnTo>
                  <a:lnTo>
                    <a:pt x="2071515" y="422377"/>
                  </a:lnTo>
                  <a:lnTo>
                    <a:pt x="2079449" y="410917"/>
                  </a:lnTo>
                  <a:lnTo>
                    <a:pt x="1974806" y="207095"/>
                  </a:lnTo>
                  <a:close/>
                </a:path>
                <a:path w="7034530" h="720089" extrusionOk="0">
                  <a:moveTo>
                    <a:pt x="2085105" y="547617"/>
                  </a:moveTo>
                  <a:lnTo>
                    <a:pt x="1560764" y="547617"/>
                  </a:lnTo>
                  <a:lnTo>
                    <a:pt x="1548120" y="616376"/>
                  </a:lnTo>
                  <a:lnTo>
                    <a:pt x="2072461" y="616376"/>
                  </a:lnTo>
                  <a:lnTo>
                    <a:pt x="2085105" y="547617"/>
                  </a:lnTo>
                  <a:close/>
                </a:path>
                <a:path w="7034530" h="720089" extrusionOk="0">
                  <a:moveTo>
                    <a:pt x="2466865" y="35198"/>
                  </a:moveTo>
                  <a:lnTo>
                    <a:pt x="2384469" y="35198"/>
                  </a:lnTo>
                  <a:lnTo>
                    <a:pt x="2296259" y="514874"/>
                  </a:lnTo>
                  <a:lnTo>
                    <a:pt x="2322467" y="544342"/>
                  </a:lnTo>
                  <a:lnTo>
                    <a:pt x="2355705" y="567262"/>
                  </a:lnTo>
                  <a:lnTo>
                    <a:pt x="2543247" y="567262"/>
                  </a:lnTo>
                  <a:lnTo>
                    <a:pt x="2549097" y="565625"/>
                  </a:lnTo>
                  <a:lnTo>
                    <a:pt x="2556959" y="559077"/>
                  </a:lnTo>
                  <a:lnTo>
                    <a:pt x="2559828" y="552528"/>
                  </a:lnTo>
                  <a:lnTo>
                    <a:pt x="2569763" y="498503"/>
                  </a:lnTo>
                  <a:lnTo>
                    <a:pt x="2390821" y="498503"/>
                  </a:lnTo>
                  <a:lnTo>
                    <a:pt x="2387415" y="497412"/>
                  </a:lnTo>
                  <a:lnTo>
                    <a:pt x="2383779" y="493046"/>
                  </a:lnTo>
                  <a:lnTo>
                    <a:pt x="2383422" y="488953"/>
                  </a:lnTo>
                  <a:lnTo>
                    <a:pt x="2419148" y="294681"/>
                  </a:lnTo>
                  <a:lnTo>
                    <a:pt x="2607245" y="294681"/>
                  </a:lnTo>
                  <a:lnTo>
                    <a:pt x="2619588" y="227559"/>
                  </a:lnTo>
                  <a:lnTo>
                    <a:pt x="2431491" y="227559"/>
                  </a:lnTo>
                  <a:lnTo>
                    <a:pt x="2466865" y="35198"/>
                  </a:lnTo>
                  <a:close/>
                </a:path>
                <a:path w="7034530" h="720089" extrusionOk="0">
                  <a:moveTo>
                    <a:pt x="2607245" y="294681"/>
                  </a:moveTo>
                  <a:lnTo>
                    <a:pt x="2524848" y="294681"/>
                  </a:lnTo>
                  <a:lnTo>
                    <a:pt x="2487366" y="498503"/>
                  </a:lnTo>
                  <a:lnTo>
                    <a:pt x="2569763" y="498503"/>
                  </a:lnTo>
                  <a:lnTo>
                    <a:pt x="2607245" y="294681"/>
                  </a:lnTo>
                  <a:close/>
                </a:path>
                <a:path w="7034530" h="720089" extrusionOk="0">
                  <a:moveTo>
                    <a:pt x="2654962" y="35198"/>
                  </a:moveTo>
                  <a:lnTo>
                    <a:pt x="2572566" y="35198"/>
                  </a:lnTo>
                  <a:lnTo>
                    <a:pt x="2537191" y="227559"/>
                  </a:lnTo>
                  <a:lnTo>
                    <a:pt x="2619588" y="227559"/>
                  </a:lnTo>
                  <a:lnTo>
                    <a:pt x="2654962" y="35198"/>
                  </a:lnTo>
                  <a:close/>
                </a:path>
                <a:path w="7034530" h="720089" extrusionOk="0">
                  <a:moveTo>
                    <a:pt x="2835383" y="0"/>
                  </a:moveTo>
                  <a:lnTo>
                    <a:pt x="2752987" y="0"/>
                  </a:lnTo>
                  <a:lnTo>
                    <a:pt x="2620672" y="719514"/>
                  </a:lnTo>
                  <a:lnTo>
                    <a:pt x="2703068" y="719514"/>
                  </a:lnTo>
                  <a:lnTo>
                    <a:pt x="2835383" y="0"/>
                  </a:lnTo>
                  <a:close/>
                </a:path>
                <a:path w="7034530" h="720089" extrusionOk="0">
                  <a:moveTo>
                    <a:pt x="3311711" y="555802"/>
                  </a:moveTo>
                  <a:lnTo>
                    <a:pt x="2787370" y="555802"/>
                  </a:lnTo>
                  <a:lnTo>
                    <a:pt x="2774725" y="624561"/>
                  </a:lnTo>
                  <a:lnTo>
                    <a:pt x="3299066" y="624561"/>
                  </a:lnTo>
                  <a:lnTo>
                    <a:pt x="3311711" y="555802"/>
                  </a:lnTo>
                  <a:close/>
                </a:path>
                <a:path w="7034530" h="720089" extrusionOk="0">
                  <a:moveTo>
                    <a:pt x="3020484" y="320057"/>
                  </a:moveTo>
                  <a:lnTo>
                    <a:pt x="2941416" y="320057"/>
                  </a:lnTo>
                  <a:lnTo>
                    <a:pt x="2898064" y="555802"/>
                  </a:lnTo>
                  <a:lnTo>
                    <a:pt x="2977131" y="555802"/>
                  </a:lnTo>
                  <a:lnTo>
                    <a:pt x="3020484" y="320057"/>
                  </a:lnTo>
                  <a:close/>
                </a:path>
                <a:path w="7034530" h="720089" extrusionOk="0">
                  <a:moveTo>
                    <a:pt x="3156979" y="320057"/>
                  </a:moveTo>
                  <a:lnTo>
                    <a:pt x="3077911" y="320057"/>
                  </a:lnTo>
                  <a:lnTo>
                    <a:pt x="3034559" y="555802"/>
                  </a:lnTo>
                  <a:lnTo>
                    <a:pt x="3113626" y="555802"/>
                  </a:lnTo>
                  <a:lnTo>
                    <a:pt x="3156979" y="320057"/>
                  </a:lnTo>
                  <a:close/>
                </a:path>
                <a:path w="7034530" h="720089" extrusionOk="0">
                  <a:moveTo>
                    <a:pt x="3277967" y="39290"/>
                  </a:moveTo>
                  <a:lnTo>
                    <a:pt x="2944775" y="39290"/>
                  </a:lnTo>
                  <a:lnTo>
                    <a:pt x="2932131" y="108050"/>
                  </a:lnTo>
                  <a:lnTo>
                    <a:pt x="3247845" y="108050"/>
                  </a:lnTo>
                  <a:lnTo>
                    <a:pt x="3250345" y="111051"/>
                  </a:lnTo>
                  <a:lnTo>
                    <a:pt x="3212963" y="314327"/>
                  </a:lnTo>
                  <a:lnTo>
                    <a:pt x="3162635" y="456756"/>
                  </a:lnTo>
                  <a:lnTo>
                    <a:pt x="3239205" y="456756"/>
                  </a:lnTo>
                  <a:lnTo>
                    <a:pt x="3295209" y="315145"/>
                  </a:lnTo>
                  <a:lnTo>
                    <a:pt x="3332653" y="111051"/>
                  </a:lnTo>
                  <a:lnTo>
                    <a:pt x="3332989" y="106685"/>
                  </a:lnTo>
                  <a:lnTo>
                    <a:pt x="3332682" y="102320"/>
                  </a:lnTo>
                  <a:lnTo>
                    <a:pt x="3332930" y="97954"/>
                  </a:lnTo>
                  <a:lnTo>
                    <a:pt x="3330554" y="92770"/>
                  </a:lnTo>
                  <a:lnTo>
                    <a:pt x="3294648" y="49659"/>
                  </a:lnTo>
                  <a:lnTo>
                    <a:pt x="3290862" y="46112"/>
                  </a:lnTo>
                  <a:lnTo>
                    <a:pt x="3286925" y="43383"/>
                  </a:lnTo>
                  <a:lnTo>
                    <a:pt x="3283542" y="40655"/>
                  </a:lnTo>
                  <a:lnTo>
                    <a:pt x="3277967" y="39290"/>
                  </a:lnTo>
                  <a:close/>
                </a:path>
                <a:path w="7034530" h="720089" extrusionOk="0">
                  <a:moveTo>
                    <a:pt x="3529905" y="72033"/>
                  </a:moveTo>
                  <a:lnTo>
                    <a:pt x="3445012" y="72033"/>
                  </a:lnTo>
                  <a:lnTo>
                    <a:pt x="3426647" y="171897"/>
                  </a:lnTo>
                  <a:lnTo>
                    <a:pt x="3511540" y="171897"/>
                  </a:lnTo>
                  <a:lnTo>
                    <a:pt x="3529905" y="72033"/>
                  </a:lnTo>
                  <a:close/>
                </a:path>
                <a:path w="7034530" h="720089" extrusionOk="0">
                  <a:moveTo>
                    <a:pt x="3442147" y="549254"/>
                  </a:moveTo>
                  <a:lnTo>
                    <a:pt x="3357253" y="549254"/>
                  </a:lnTo>
                  <a:lnTo>
                    <a:pt x="3338889" y="649118"/>
                  </a:lnTo>
                  <a:lnTo>
                    <a:pt x="3423782" y="649118"/>
                  </a:lnTo>
                  <a:lnTo>
                    <a:pt x="3442147" y="549254"/>
                  </a:lnTo>
                  <a:close/>
                </a:path>
                <a:path w="7034530" h="720089" extrusionOk="0">
                  <a:moveTo>
                    <a:pt x="4192623" y="47476"/>
                  </a:moveTo>
                  <a:lnTo>
                    <a:pt x="3811436" y="47476"/>
                  </a:lnTo>
                  <a:lnTo>
                    <a:pt x="3750321" y="379812"/>
                  </a:lnTo>
                  <a:lnTo>
                    <a:pt x="3779256" y="412554"/>
                  </a:lnTo>
                  <a:lnTo>
                    <a:pt x="3817108" y="433018"/>
                  </a:lnTo>
                  <a:lnTo>
                    <a:pt x="4128383" y="433018"/>
                  </a:lnTo>
                  <a:lnTo>
                    <a:pt x="4141027" y="364259"/>
                  </a:lnTo>
                  <a:lnTo>
                    <a:pt x="3843901" y="364259"/>
                  </a:lnTo>
                  <a:lnTo>
                    <a:pt x="3840495" y="363168"/>
                  </a:lnTo>
                  <a:lnTo>
                    <a:pt x="3838677" y="360985"/>
                  </a:lnTo>
                  <a:lnTo>
                    <a:pt x="3837414" y="358802"/>
                  </a:lnTo>
                  <a:lnTo>
                    <a:pt x="3837334" y="354709"/>
                  </a:lnTo>
                  <a:lnTo>
                    <a:pt x="3853039" y="269306"/>
                  </a:lnTo>
                  <a:lnTo>
                    <a:pt x="4144340" y="269306"/>
                  </a:lnTo>
                  <a:lnTo>
                    <a:pt x="4156683" y="202184"/>
                  </a:lnTo>
                  <a:lnTo>
                    <a:pt x="3865383" y="202184"/>
                  </a:lnTo>
                  <a:lnTo>
                    <a:pt x="3881188" y="116235"/>
                  </a:lnTo>
                  <a:lnTo>
                    <a:pt x="4179979" y="116235"/>
                  </a:lnTo>
                  <a:lnTo>
                    <a:pt x="4192623" y="47476"/>
                  </a:lnTo>
                  <a:close/>
                </a:path>
                <a:path w="7034530" h="720089" extrusionOk="0">
                  <a:moveTo>
                    <a:pt x="4176389" y="547617"/>
                  </a:moveTo>
                  <a:lnTo>
                    <a:pt x="3652048" y="547617"/>
                  </a:lnTo>
                  <a:lnTo>
                    <a:pt x="3639403" y="616376"/>
                  </a:lnTo>
                  <a:lnTo>
                    <a:pt x="4163744" y="616376"/>
                  </a:lnTo>
                  <a:lnTo>
                    <a:pt x="4176389" y="547617"/>
                  </a:lnTo>
                  <a:close/>
                </a:path>
                <a:path w="7034530" h="720089" extrusionOk="0">
                  <a:moveTo>
                    <a:pt x="4679013" y="1637"/>
                  </a:moveTo>
                  <a:lnTo>
                    <a:pt x="4599114" y="1637"/>
                  </a:lnTo>
                  <a:lnTo>
                    <a:pt x="4549891" y="269306"/>
                  </a:lnTo>
                  <a:lnTo>
                    <a:pt x="4487469" y="269306"/>
                  </a:lnTo>
                  <a:lnTo>
                    <a:pt x="4474825" y="338065"/>
                  </a:lnTo>
                  <a:lnTo>
                    <a:pt x="4537246" y="338065"/>
                  </a:lnTo>
                  <a:lnTo>
                    <a:pt x="4469207" y="708055"/>
                  </a:lnTo>
                  <a:lnTo>
                    <a:pt x="4549107" y="708055"/>
                  </a:lnTo>
                  <a:lnTo>
                    <a:pt x="4679013" y="1637"/>
                  </a:lnTo>
                  <a:close/>
                </a:path>
                <a:path w="7034530" h="720089" extrusionOk="0">
                  <a:moveTo>
                    <a:pt x="4443487" y="39290"/>
                  </a:moveTo>
                  <a:lnTo>
                    <a:pt x="4315870" y="39290"/>
                  </a:lnTo>
                  <a:lnTo>
                    <a:pt x="4303226" y="108050"/>
                  </a:lnTo>
                  <a:lnTo>
                    <a:pt x="4413365" y="108050"/>
                  </a:lnTo>
                  <a:lnTo>
                    <a:pt x="4415865" y="111051"/>
                  </a:lnTo>
                  <a:lnTo>
                    <a:pt x="4389522" y="254299"/>
                  </a:lnTo>
                  <a:lnTo>
                    <a:pt x="4371781" y="269306"/>
                  </a:lnTo>
                  <a:lnTo>
                    <a:pt x="4280309" y="299047"/>
                  </a:lnTo>
                  <a:lnTo>
                    <a:pt x="4261379" y="335609"/>
                  </a:lnTo>
                  <a:lnTo>
                    <a:pt x="4226456" y="525515"/>
                  </a:lnTo>
                  <a:lnTo>
                    <a:pt x="4230420" y="531399"/>
                  </a:lnTo>
                  <a:lnTo>
                    <a:pt x="4262186" y="563169"/>
                  </a:lnTo>
                  <a:lnTo>
                    <a:pt x="4277499" y="573811"/>
                  </a:lnTo>
                  <a:lnTo>
                    <a:pt x="4448260" y="563988"/>
                  </a:lnTo>
                  <a:lnTo>
                    <a:pt x="4458948" y="505870"/>
                  </a:lnTo>
                  <a:lnTo>
                    <a:pt x="4312465" y="505870"/>
                  </a:lnTo>
                  <a:lnTo>
                    <a:pt x="4338858" y="362349"/>
                  </a:lnTo>
                  <a:lnTo>
                    <a:pt x="4340366" y="357165"/>
                  </a:lnTo>
                  <a:lnTo>
                    <a:pt x="4342279" y="352799"/>
                  </a:lnTo>
                  <a:lnTo>
                    <a:pt x="4344291" y="347888"/>
                  </a:lnTo>
                  <a:lnTo>
                    <a:pt x="4349433" y="344068"/>
                  </a:lnTo>
                  <a:lnTo>
                    <a:pt x="4357703" y="341339"/>
                  </a:lnTo>
                  <a:lnTo>
                    <a:pt x="4443555" y="316510"/>
                  </a:lnTo>
                  <a:lnTo>
                    <a:pt x="4450789" y="311871"/>
                  </a:lnTo>
                  <a:lnTo>
                    <a:pt x="4468256" y="274217"/>
                  </a:lnTo>
                  <a:lnTo>
                    <a:pt x="4498173" y="111051"/>
                  </a:lnTo>
                  <a:lnTo>
                    <a:pt x="4498509" y="106685"/>
                  </a:lnTo>
                  <a:lnTo>
                    <a:pt x="4498202" y="102320"/>
                  </a:lnTo>
                  <a:lnTo>
                    <a:pt x="4498450" y="97954"/>
                  </a:lnTo>
                  <a:lnTo>
                    <a:pt x="4496074" y="92770"/>
                  </a:lnTo>
                  <a:lnTo>
                    <a:pt x="4460168" y="49659"/>
                  </a:lnTo>
                  <a:lnTo>
                    <a:pt x="4456382" y="46112"/>
                  </a:lnTo>
                  <a:lnTo>
                    <a:pt x="4452445" y="43383"/>
                  </a:lnTo>
                  <a:lnTo>
                    <a:pt x="4449063" y="40655"/>
                  </a:lnTo>
                  <a:lnTo>
                    <a:pt x="4443487" y="39290"/>
                  </a:lnTo>
                  <a:close/>
                </a:path>
                <a:path w="7034530" h="720089" extrusionOk="0">
                  <a:moveTo>
                    <a:pt x="4804157" y="0"/>
                  </a:moveTo>
                  <a:lnTo>
                    <a:pt x="4721761" y="0"/>
                  </a:lnTo>
                  <a:lnTo>
                    <a:pt x="4589446" y="719514"/>
                  </a:lnTo>
                  <a:lnTo>
                    <a:pt x="4671842" y="719514"/>
                  </a:lnTo>
                  <a:lnTo>
                    <a:pt x="4804157" y="0"/>
                  </a:lnTo>
                  <a:close/>
                </a:path>
                <a:path w="7034530" h="720089" extrusionOk="0">
                  <a:moveTo>
                    <a:pt x="5316781" y="0"/>
                  </a:moveTo>
                  <a:lnTo>
                    <a:pt x="5234384" y="0"/>
                  </a:lnTo>
                  <a:lnTo>
                    <a:pt x="5102069" y="719514"/>
                  </a:lnTo>
                  <a:lnTo>
                    <a:pt x="5184466" y="719514"/>
                  </a:lnTo>
                  <a:lnTo>
                    <a:pt x="5316781" y="0"/>
                  </a:lnTo>
                  <a:close/>
                </a:path>
                <a:path w="7034530" h="720089" extrusionOk="0">
                  <a:moveTo>
                    <a:pt x="5033077" y="31105"/>
                  </a:moveTo>
                  <a:lnTo>
                    <a:pt x="4965662" y="31105"/>
                  </a:lnTo>
                  <a:lnTo>
                    <a:pt x="4941754" y="32691"/>
                  </a:lnTo>
                  <a:lnTo>
                    <a:pt x="4900303" y="45378"/>
                  </a:lnTo>
                  <a:lnTo>
                    <a:pt x="4867765" y="70703"/>
                  </a:lnTo>
                  <a:lnTo>
                    <a:pt x="4846692" y="108356"/>
                  </a:lnTo>
                  <a:lnTo>
                    <a:pt x="4778446" y="469853"/>
                  </a:lnTo>
                  <a:lnTo>
                    <a:pt x="4775905" y="493285"/>
                  </a:lnTo>
                  <a:lnTo>
                    <a:pt x="4777467" y="513646"/>
                  </a:lnTo>
                  <a:lnTo>
                    <a:pt x="4806355" y="556263"/>
                  </a:lnTo>
                  <a:lnTo>
                    <a:pt x="4843139" y="568950"/>
                  </a:lnTo>
                  <a:lnTo>
                    <a:pt x="4866463" y="570536"/>
                  </a:lnTo>
                  <a:lnTo>
                    <a:pt x="4933878" y="570536"/>
                  </a:lnTo>
                  <a:lnTo>
                    <a:pt x="4979572" y="564193"/>
                  </a:lnTo>
                  <a:lnTo>
                    <a:pt x="5016780" y="545161"/>
                  </a:lnTo>
                  <a:lnTo>
                    <a:pt x="5043798" y="513646"/>
                  </a:lnTo>
                  <a:lnTo>
                    <a:pt x="5049074" y="501777"/>
                  </a:lnTo>
                  <a:lnTo>
                    <a:pt x="4890760" y="501777"/>
                  </a:lnTo>
                  <a:lnTo>
                    <a:pt x="4880928" y="501214"/>
                  </a:lnTo>
                  <a:lnTo>
                    <a:pt x="4860261" y="475276"/>
                  </a:lnTo>
                  <a:lnTo>
                    <a:pt x="4860939" y="469853"/>
                  </a:lnTo>
                  <a:lnTo>
                    <a:pt x="4924717" y="122511"/>
                  </a:lnTo>
                  <a:lnTo>
                    <a:pt x="4964669" y="99864"/>
                  </a:lnTo>
                  <a:lnTo>
                    <a:pt x="5122984" y="99864"/>
                  </a:lnTo>
                  <a:lnTo>
                    <a:pt x="5122074" y="87995"/>
                  </a:lnTo>
                  <a:lnTo>
                    <a:pt x="5093186" y="45378"/>
                  </a:lnTo>
                  <a:lnTo>
                    <a:pt x="5056402" y="32691"/>
                  </a:lnTo>
                  <a:lnTo>
                    <a:pt x="5033077" y="31105"/>
                  </a:lnTo>
                  <a:close/>
                </a:path>
                <a:path w="7034530" h="720089" extrusionOk="0">
                  <a:moveTo>
                    <a:pt x="5122984" y="99864"/>
                  </a:moveTo>
                  <a:lnTo>
                    <a:pt x="5008781" y="99864"/>
                  </a:lnTo>
                  <a:lnTo>
                    <a:pt x="5018551" y="100478"/>
                  </a:lnTo>
                  <a:lnTo>
                    <a:pt x="5026223" y="102320"/>
                  </a:lnTo>
                  <a:lnTo>
                    <a:pt x="5031797" y="105389"/>
                  </a:lnTo>
                  <a:lnTo>
                    <a:pt x="5035272" y="109687"/>
                  </a:lnTo>
                  <a:lnTo>
                    <a:pt x="5039162" y="115689"/>
                  </a:lnTo>
                  <a:lnTo>
                    <a:pt x="5040204" y="123602"/>
                  </a:lnTo>
                  <a:lnTo>
                    <a:pt x="4976421" y="469853"/>
                  </a:lnTo>
                  <a:lnTo>
                    <a:pt x="4944858" y="501214"/>
                  </a:lnTo>
                  <a:lnTo>
                    <a:pt x="4934871" y="501777"/>
                  </a:lnTo>
                  <a:lnTo>
                    <a:pt x="5049074" y="501777"/>
                  </a:lnTo>
                  <a:lnTo>
                    <a:pt x="5052849" y="493285"/>
                  </a:lnTo>
                  <a:lnTo>
                    <a:pt x="5058926" y="469853"/>
                  </a:lnTo>
                  <a:lnTo>
                    <a:pt x="5121095" y="131788"/>
                  </a:lnTo>
                  <a:lnTo>
                    <a:pt x="5123635" y="108356"/>
                  </a:lnTo>
                  <a:lnTo>
                    <a:pt x="5122984" y="99864"/>
                  </a:lnTo>
                  <a:close/>
                </a:path>
                <a:path w="7034530" h="720089" extrusionOk="0">
                  <a:moveTo>
                    <a:pt x="5835393" y="0"/>
                  </a:moveTo>
                  <a:lnTo>
                    <a:pt x="5752997" y="0"/>
                  </a:lnTo>
                  <a:lnTo>
                    <a:pt x="5713408" y="215281"/>
                  </a:lnTo>
                  <a:lnTo>
                    <a:pt x="5605211" y="215281"/>
                  </a:lnTo>
                  <a:lnTo>
                    <a:pt x="5592115" y="286496"/>
                  </a:lnTo>
                  <a:lnTo>
                    <a:pt x="5700312" y="286496"/>
                  </a:lnTo>
                  <a:lnTo>
                    <a:pt x="5620682" y="719514"/>
                  </a:lnTo>
                  <a:lnTo>
                    <a:pt x="5703078" y="719514"/>
                  </a:lnTo>
                  <a:lnTo>
                    <a:pt x="5835393" y="0"/>
                  </a:lnTo>
                  <a:close/>
                </a:path>
                <a:path w="7034530" h="720089" extrusionOk="0">
                  <a:moveTo>
                    <a:pt x="5564174" y="31105"/>
                  </a:moveTo>
                  <a:lnTo>
                    <a:pt x="5492597" y="31105"/>
                  </a:lnTo>
                  <a:lnTo>
                    <a:pt x="5444915" y="249661"/>
                  </a:lnTo>
                  <a:lnTo>
                    <a:pt x="5262189" y="559895"/>
                  </a:lnTo>
                  <a:lnTo>
                    <a:pt x="5267041" y="569718"/>
                  </a:lnTo>
                  <a:lnTo>
                    <a:pt x="5344444" y="569718"/>
                  </a:lnTo>
                  <a:lnTo>
                    <a:pt x="5472017" y="342158"/>
                  </a:lnTo>
                  <a:lnTo>
                    <a:pt x="5551916" y="342158"/>
                  </a:lnTo>
                  <a:lnTo>
                    <a:pt x="5530942" y="248023"/>
                  </a:lnTo>
                  <a:lnTo>
                    <a:pt x="5564174" y="31105"/>
                  </a:lnTo>
                  <a:close/>
                </a:path>
                <a:path w="7034530" h="720089" extrusionOk="0">
                  <a:moveTo>
                    <a:pt x="5551916" y="342158"/>
                  </a:moveTo>
                  <a:lnTo>
                    <a:pt x="5472017" y="342158"/>
                  </a:lnTo>
                  <a:lnTo>
                    <a:pt x="5515063" y="569718"/>
                  </a:lnTo>
                  <a:lnTo>
                    <a:pt x="5592465" y="569718"/>
                  </a:lnTo>
                  <a:lnTo>
                    <a:pt x="5600248" y="559077"/>
                  </a:lnTo>
                  <a:lnTo>
                    <a:pt x="5551916" y="342158"/>
                  </a:lnTo>
                  <a:close/>
                </a:path>
                <a:path w="7034530" h="720089" extrusionOk="0">
                  <a:moveTo>
                    <a:pt x="6518128" y="0"/>
                  </a:moveTo>
                  <a:lnTo>
                    <a:pt x="6435732" y="0"/>
                  </a:lnTo>
                  <a:lnTo>
                    <a:pt x="6406981" y="156345"/>
                  </a:lnTo>
                  <a:lnTo>
                    <a:pt x="6306274" y="156345"/>
                  </a:lnTo>
                  <a:lnTo>
                    <a:pt x="6293780" y="224285"/>
                  </a:lnTo>
                  <a:lnTo>
                    <a:pt x="6394487" y="224285"/>
                  </a:lnTo>
                  <a:lnTo>
                    <a:pt x="6357607" y="424833"/>
                  </a:lnTo>
                  <a:lnTo>
                    <a:pt x="6440004" y="424833"/>
                  </a:lnTo>
                  <a:lnTo>
                    <a:pt x="6518128" y="0"/>
                  </a:lnTo>
                  <a:close/>
                </a:path>
                <a:path w="7034530" h="720089" extrusionOk="0">
                  <a:moveTo>
                    <a:pt x="6240232" y="90041"/>
                  </a:moveTo>
                  <a:lnTo>
                    <a:pt x="6154507" y="90041"/>
                  </a:lnTo>
                  <a:lnTo>
                    <a:pt x="6142163" y="157163"/>
                  </a:lnTo>
                  <a:lnTo>
                    <a:pt x="5983274" y="392090"/>
                  </a:lnTo>
                  <a:lnTo>
                    <a:pt x="5988276" y="401094"/>
                  </a:lnTo>
                  <a:lnTo>
                    <a:pt x="6062349" y="401094"/>
                  </a:lnTo>
                  <a:lnTo>
                    <a:pt x="6174011" y="228378"/>
                  </a:lnTo>
                  <a:lnTo>
                    <a:pt x="6251175" y="228378"/>
                  </a:lnTo>
                  <a:lnTo>
                    <a:pt x="6228340" y="154707"/>
                  </a:lnTo>
                  <a:lnTo>
                    <a:pt x="6240232" y="90041"/>
                  </a:lnTo>
                  <a:close/>
                </a:path>
                <a:path w="7034530" h="720089" extrusionOk="0">
                  <a:moveTo>
                    <a:pt x="6251175" y="228378"/>
                  </a:moveTo>
                  <a:lnTo>
                    <a:pt x="6174011" y="228378"/>
                  </a:lnTo>
                  <a:lnTo>
                    <a:pt x="6216163" y="392909"/>
                  </a:lnTo>
                  <a:lnTo>
                    <a:pt x="6292734" y="392909"/>
                  </a:lnTo>
                  <a:lnTo>
                    <a:pt x="6299383" y="383905"/>
                  </a:lnTo>
                  <a:lnTo>
                    <a:pt x="6251175" y="228378"/>
                  </a:lnTo>
                  <a:close/>
                </a:path>
                <a:path w="7034530" h="720089" extrusionOk="0">
                  <a:moveTo>
                    <a:pt x="6352751" y="21282"/>
                  </a:moveTo>
                  <a:lnTo>
                    <a:pt x="6063115" y="21282"/>
                  </a:lnTo>
                  <a:lnTo>
                    <a:pt x="6050471" y="90041"/>
                  </a:lnTo>
                  <a:lnTo>
                    <a:pt x="6340107" y="90041"/>
                  </a:lnTo>
                  <a:lnTo>
                    <a:pt x="6352751" y="21282"/>
                  </a:lnTo>
                  <a:close/>
                </a:path>
                <a:path w="7034530" h="720089" extrusionOk="0">
                  <a:moveTo>
                    <a:pt x="6410838" y="465761"/>
                  </a:moveTo>
                  <a:lnTo>
                    <a:pt x="6034644" y="465761"/>
                  </a:lnTo>
                  <a:lnTo>
                    <a:pt x="5999270" y="658122"/>
                  </a:lnTo>
                  <a:lnTo>
                    <a:pt x="6001442" y="661397"/>
                  </a:lnTo>
                  <a:lnTo>
                    <a:pt x="6004573" y="665489"/>
                  </a:lnTo>
                  <a:lnTo>
                    <a:pt x="6008664" y="670401"/>
                  </a:lnTo>
                  <a:lnTo>
                    <a:pt x="6012654" y="675858"/>
                  </a:lnTo>
                  <a:lnTo>
                    <a:pt x="6016972" y="681042"/>
                  </a:lnTo>
                  <a:lnTo>
                    <a:pt x="6021617" y="685953"/>
                  </a:lnTo>
                  <a:lnTo>
                    <a:pt x="6026162" y="691411"/>
                  </a:lnTo>
                  <a:lnTo>
                    <a:pt x="6030808" y="696322"/>
                  </a:lnTo>
                  <a:lnTo>
                    <a:pt x="6035553" y="700688"/>
                  </a:lnTo>
                  <a:lnTo>
                    <a:pt x="6040199" y="705599"/>
                  </a:lnTo>
                  <a:lnTo>
                    <a:pt x="6044263" y="709146"/>
                  </a:lnTo>
                  <a:lnTo>
                    <a:pt x="6047745" y="711329"/>
                  </a:lnTo>
                  <a:lnTo>
                    <a:pt x="6383990" y="711329"/>
                  </a:lnTo>
                  <a:lnTo>
                    <a:pt x="6396634" y="642570"/>
                  </a:lnTo>
                  <a:lnTo>
                    <a:pt x="6091184" y="642570"/>
                  </a:lnTo>
                  <a:lnTo>
                    <a:pt x="6087779" y="641478"/>
                  </a:lnTo>
                  <a:lnTo>
                    <a:pt x="6085961" y="639295"/>
                  </a:lnTo>
                  <a:lnTo>
                    <a:pt x="6084697" y="637113"/>
                  </a:lnTo>
                  <a:lnTo>
                    <a:pt x="6084618" y="633020"/>
                  </a:lnTo>
                  <a:lnTo>
                    <a:pt x="6102731" y="534520"/>
                  </a:lnTo>
                  <a:lnTo>
                    <a:pt x="6416504" y="534520"/>
                  </a:lnTo>
                  <a:lnTo>
                    <a:pt x="6425385" y="486225"/>
                  </a:lnTo>
                  <a:lnTo>
                    <a:pt x="6410838" y="465761"/>
                  </a:lnTo>
                  <a:close/>
                </a:path>
                <a:path w="7034530" h="720089" extrusionOk="0">
                  <a:moveTo>
                    <a:pt x="6416504" y="534520"/>
                  </a:moveTo>
                  <a:lnTo>
                    <a:pt x="6334107" y="534520"/>
                  </a:lnTo>
                  <a:lnTo>
                    <a:pt x="6314237" y="642570"/>
                  </a:lnTo>
                  <a:lnTo>
                    <a:pt x="6396634" y="642570"/>
                  </a:lnTo>
                  <a:lnTo>
                    <a:pt x="6416504" y="534520"/>
                  </a:lnTo>
                  <a:close/>
                </a:path>
                <a:path w="7034530" h="720089" extrusionOk="0">
                  <a:moveTo>
                    <a:pt x="6981709" y="285677"/>
                  </a:moveTo>
                  <a:lnTo>
                    <a:pt x="6899312" y="285677"/>
                  </a:lnTo>
                  <a:lnTo>
                    <a:pt x="6882754" y="375719"/>
                  </a:lnTo>
                  <a:lnTo>
                    <a:pt x="6965151" y="375719"/>
                  </a:lnTo>
                  <a:lnTo>
                    <a:pt x="6981709" y="285677"/>
                  </a:lnTo>
                  <a:close/>
                </a:path>
                <a:path w="7034530" h="720089" extrusionOk="0">
                  <a:moveTo>
                    <a:pt x="6791582" y="13097"/>
                  </a:moveTo>
                  <a:lnTo>
                    <a:pt x="6575742" y="13097"/>
                  </a:lnTo>
                  <a:lnTo>
                    <a:pt x="6524261" y="293044"/>
                  </a:lnTo>
                  <a:lnTo>
                    <a:pt x="6553264" y="328242"/>
                  </a:lnTo>
                  <a:lnTo>
                    <a:pt x="6572887" y="345432"/>
                  </a:lnTo>
                  <a:lnTo>
                    <a:pt x="6774578" y="345432"/>
                  </a:lnTo>
                  <a:lnTo>
                    <a:pt x="6780428" y="343795"/>
                  </a:lnTo>
                  <a:lnTo>
                    <a:pt x="6788290" y="337247"/>
                  </a:lnTo>
                  <a:lnTo>
                    <a:pt x="6791159" y="330698"/>
                  </a:lnTo>
                  <a:lnTo>
                    <a:pt x="6799438" y="285677"/>
                  </a:lnTo>
                  <a:lnTo>
                    <a:pt x="6981709" y="285677"/>
                  </a:lnTo>
                  <a:lnTo>
                    <a:pt x="6983365" y="276673"/>
                  </a:lnTo>
                  <a:lnTo>
                    <a:pt x="6617991" y="276673"/>
                  </a:lnTo>
                  <a:lnTo>
                    <a:pt x="6614585" y="275582"/>
                  </a:lnTo>
                  <a:lnTo>
                    <a:pt x="6612767" y="273399"/>
                  </a:lnTo>
                  <a:lnTo>
                    <a:pt x="6611504" y="271216"/>
                  </a:lnTo>
                  <a:lnTo>
                    <a:pt x="6611424" y="267123"/>
                  </a:lnTo>
                  <a:lnTo>
                    <a:pt x="6645494" y="81856"/>
                  </a:lnTo>
                  <a:lnTo>
                    <a:pt x="7019191" y="81856"/>
                  </a:lnTo>
                  <a:lnTo>
                    <a:pt x="7019642" y="79400"/>
                  </a:lnTo>
                  <a:lnTo>
                    <a:pt x="6837371" y="79400"/>
                  </a:lnTo>
                  <a:lnTo>
                    <a:pt x="6836814" y="74796"/>
                  </a:lnTo>
                  <a:lnTo>
                    <a:pt x="6835300" y="69168"/>
                  </a:lnTo>
                  <a:lnTo>
                    <a:pt x="6813413" y="28649"/>
                  </a:lnTo>
                  <a:lnTo>
                    <a:pt x="6802053" y="18008"/>
                  </a:lnTo>
                  <a:lnTo>
                    <a:pt x="6797661" y="14734"/>
                  </a:lnTo>
                  <a:lnTo>
                    <a:pt x="6791582" y="13097"/>
                  </a:lnTo>
                  <a:close/>
                </a:path>
                <a:path w="7034530" h="720089" extrusionOk="0">
                  <a:moveTo>
                    <a:pt x="7019191" y="81856"/>
                  </a:moveTo>
                  <a:lnTo>
                    <a:pt x="6745924" y="81856"/>
                  </a:lnTo>
                  <a:lnTo>
                    <a:pt x="6748825" y="82674"/>
                  </a:lnTo>
                  <a:lnTo>
                    <a:pt x="6750743" y="84311"/>
                  </a:lnTo>
                  <a:lnTo>
                    <a:pt x="6753317" y="85403"/>
                  </a:lnTo>
                  <a:lnTo>
                    <a:pt x="6754151" y="88404"/>
                  </a:lnTo>
                  <a:lnTo>
                    <a:pt x="6719530" y="276673"/>
                  </a:lnTo>
                  <a:lnTo>
                    <a:pt x="6983365" y="276673"/>
                  </a:lnTo>
                  <a:lnTo>
                    <a:pt x="6994353" y="216918"/>
                  </a:lnTo>
                  <a:lnTo>
                    <a:pt x="6812082" y="216918"/>
                  </a:lnTo>
                  <a:lnTo>
                    <a:pt x="6824727" y="148159"/>
                  </a:lnTo>
                  <a:lnTo>
                    <a:pt x="7006998" y="148159"/>
                  </a:lnTo>
                  <a:lnTo>
                    <a:pt x="7019191" y="81856"/>
                  </a:lnTo>
                  <a:close/>
                </a:path>
                <a:path w="7034530" h="720089" extrusionOk="0">
                  <a:moveTo>
                    <a:pt x="7006998" y="148159"/>
                  </a:moveTo>
                  <a:lnTo>
                    <a:pt x="6924601" y="148159"/>
                  </a:lnTo>
                  <a:lnTo>
                    <a:pt x="6911957" y="216918"/>
                  </a:lnTo>
                  <a:lnTo>
                    <a:pt x="6994353" y="216918"/>
                  </a:lnTo>
                  <a:lnTo>
                    <a:pt x="7006998" y="148159"/>
                  </a:lnTo>
                  <a:close/>
                </a:path>
                <a:path w="7034530" h="720089" extrusionOk="0">
                  <a:moveTo>
                    <a:pt x="7034244" y="0"/>
                  </a:moveTo>
                  <a:lnTo>
                    <a:pt x="6951847" y="0"/>
                  </a:lnTo>
                  <a:lnTo>
                    <a:pt x="6937246" y="79400"/>
                  </a:lnTo>
                  <a:lnTo>
                    <a:pt x="7019642" y="79400"/>
                  </a:lnTo>
                  <a:lnTo>
                    <a:pt x="7034244" y="0"/>
                  </a:lnTo>
                  <a:close/>
                </a:path>
                <a:path w="7034530" h="720089" extrusionOk="0">
                  <a:moveTo>
                    <a:pt x="6935153" y="416647"/>
                  </a:moveTo>
                  <a:lnTo>
                    <a:pt x="6573940" y="416647"/>
                  </a:lnTo>
                  <a:lnTo>
                    <a:pt x="6562048" y="481313"/>
                  </a:lnTo>
                  <a:lnTo>
                    <a:pt x="6857510" y="481313"/>
                  </a:lnTo>
                  <a:lnTo>
                    <a:pt x="6847726" y="534520"/>
                  </a:lnTo>
                  <a:lnTo>
                    <a:pt x="6565303" y="534520"/>
                  </a:lnTo>
                  <a:lnTo>
                    <a:pt x="6560236" y="536430"/>
                  </a:lnTo>
                  <a:lnTo>
                    <a:pt x="6552173" y="544070"/>
                  </a:lnTo>
                  <a:lnTo>
                    <a:pt x="6549705" y="548435"/>
                  </a:lnTo>
                  <a:lnTo>
                    <a:pt x="6528631" y="663034"/>
                  </a:lnTo>
                  <a:lnTo>
                    <a:pt x="6534825" y="671782"/>
                  </a:lnTo>
                  <a:lnTo>
                    <a:pt x="6566547" y="701813"/>
                  </a:lnTo>
                  <a:lnTo>
                    <a:pt x="6595417" y="716240"/>
                  </a:lnTo>
                  <a:lnTo>
                    <a:pt x="6913350" y="716240"/>
                  </a:lnTo>
                  <a:lnTo>
                    <a:pt x="6925242" y="651574"/>
                  </a:lnTo>
                  <a:lnTo>
                    <a:pt x="6623122" y="651574"/>
                  </a:lnTo>
                  <a:lnTo>
                    <a:pt x="6619716" y="650482"/>
                  </a:lnTo>
                  <a:lnTo>
                    <a:pt x="6617898" y="648300"/>
                  </a:lnTo>
                  <a:lnTo>
                    <a:pt x="6616636" y="646117"/>
                  </a:lnTo>
                  <a:lnTo>
                    <a:pt x="6616556" y="642024"/>
                  </a:lnTo>
                  <a:lnTo>
                    <a:pt x="6624885" y="596730"/>
                  </a:lnTo>
                  <a:lnTo>
                    <a:pt x="6902036" y="596730"/>
                  </a:lnTo>
                  <a:lnTo>
                    <a:pt x="6910254" y="595605"/>
                  </a:lnTo>
                  <a:lnTo>
                    <a:pt x="6916597" y="592228"/>
                  </a:lnTo>
                  <a:lnTo>
                    <a:pt x="6921065" y="586601"/>
                  </a:lnTo>
                  <a:lnTo>
                    <a:pt x="6923659" y="578722"/>
                  </a:lnTo>
                  <a:lnTo>
                    <a:pt x="6949700" y="437111"/>
                  </a:lnTo>
                  <a:lnTo>
                    <a:pt x="6935153" y="4166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1" name="Google Shape;17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6550" y="3728750"/>
            <a:ext cx="7729573" cy="43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5">
            <a:alphaModFix/>
          </a:blip>
          <a:srcRect l="5205" r="5205"/>
          <a:stretch/>
        </p:blipFill>
        <p:spPr>
          <a:xfrm>
            <a:off x="8247626" y="3728750"/>
            <a:ext cx="7729573" cy="435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25"/>
          <p:cNvGrpSpPr/>
          <p:nvPr/>
        </p:nvGrpSpPr>
        <p:grpSpPr>
          <a:xfrm>
            <a:off x="3981425" y="1376471"/>
            <a:ext cx="8294290" cy="857132"/>
            <a:chOff x="3981425" y="1376471"/>
            <a:chExt cx="8294290" cy="857132"/>
          </a:xfrm>
        </p:grpSpPr>
        <p:pic>
          <p:nvPicPr>
            <p:cNvPr id="180" name="Google Shape;180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81425" y="1376471"/>
              <a:ext cx="8294290" cy="857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68811" y="1376471"/>
              <a:ext cx="8150373" cy="7555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550" y="3728750"/>
            <a:ext cx="7729573" cy="43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6">
            <a:alphaModFix/>
          </a:blip>
          <a:srcRect l="5205" r="5205"/>
          <a:stretch/>
        </p:blipFill>
        <p:spPr>
          <a:xfrm>
            <a:off x="8247626" y="3728750"/>
            <a:ext cx="7729573" cy="435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1056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6"/>
          <p:cNvGrpSpPr/>
          <p:nvPr/>
        </p:nvGrpSpPr>
        <p:grpSpPr>
          <a:xfrm>
            <a:off x="6239098" y="1376471"/>
            <a:ext cx="3796208" cy="852220"/>
            <a:chOff x="6239098" y="1376471"/>
            <a:chExt cx="3796208" cy="852220"/>
          </a:xfrm>
        </p:grpSpPr>
        <p:pic>
          <p:nvPicPr>
            <p:cNvPr id="190" name="Google Shape;190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39098" y="1376471"/>
              <a:ext cx="3796208" cy="852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26"/>
            <p:cNvSpPr/>
            <p:nvPr/>
          </p:nvSpPr>
          <p:spPr>
            <a:xfrm>
              <a:off x="6333265" y="1376471"/>
              <a:ext cx="3591560" cy="751205"/>
            </a:xfrm>
            <a:custGeom>
              <a:avLst/>
              <a:gdLst/>
              <a:ahLst/>
              <a:cxnLst/>
              <a:rect l="l" t="t" r="r" b="b"/>
              <a:pathLst>
                <a:path w="3591559" h="751205" extrusionOk="0">
                  <a:moveTo>
                    <a:pt x="247184" y="62210"/>
                  </a:moveTo>
                  <a:lnTo>
                    <a:pt x="189756" y="62210"/>
                  </a:lnTo>
                  <a:lnTo>
                    <a:pt x="165848" y="63796"/>
                  </a:lnTo>
                  <a:lnTo>
                    <a:pt x="124398" y="76484"/>
                  </a:lnTo>
                  <a:lnTo>
                    <a:pt x="91859" y="101808"/>
                  </a:lnTo>
                  <a:lnTo>
                    <a:pt x="70786" y="139462"/>
                  </a:lnTo>
                  <a:lnTo>
                    <a:pt x="2540" y="500959"/>
                  </a:lnTo>
                  <a:lnTo>
                    <a:pt x="0" y="524390"/>
                  </a:lnTo>
                  <a:lnTo>
                    <a:pt x="1561" y="544752"/>
                  </a:lnTo>
                  <a:lnTo>
                    <a:pt x="30449" y="587368"/>
                  </a:lnTo>
                  <a:lnTo>
                    <a:pt x="67233" y="600056"/>
                  </a:lnTo>
                  <a:lnTo>
                    <a:pt x="90557" y="601642"/>
                  </a:lnTo>
                  <a:lnTo>
                    <a:pt x="147985" y="601642"/>
                  </a:lnTo>
                  <a:lnTo>
                    <a:pt x="193679" y="595298"/>
                  </a:lnTo>
                  <a:lnTo>
                    <a:pt x="230887" y="576266"/>
                  </a:lnTo>
                  <a:lnTo>
                    <a:pt x="257905" y="544752"/>
                  </a:lnTo>
                  <a:lnTo>
                    <a:pt x="263181" y="532883"/>
                  </a:lnTo>
                  <a:lnTo>
                    <a:pt x="114854" y="532883"/>
                  </a:lnTo>
                  <a:lnTo>
                    <a:pt x="105022" y="532320"/>
                  </a:lnTo>
                  <a:lnTo>
                    <a:pt x="84355" y="506382"/>
                  </a:lnTo>
                  <a:lnTo>
                    <a:pt x="85033" y="500959"/>
                  </a:lnTo>
                  <a:lnTo>
                    <a:pt x="148811" y="153616"/>
                  </a:lnTo>
                  <a:lnTo>
                    <a:pt x="188764" y="130969"/>
                  </a:lnTo>
                  <a:lnTo>
                    <a:pt x="337091" y="130969"/>
                  </a:lnTo>
                  <a:lnTo>
                    <a:pt x="336180" y="119100"/>
                  </a:lnTo>
                  <a:lnTo>
                    <a:pt x="307293" y="76484"/>
                  </a:lnTo>
                  <a:lnTo>
                    <a:pt x="270508" y="63796"/>
                  </a:lnTo>
                  <a:lnTo>
                    <a:pt x="247184" y="62210"/>
                  </a:lnTo>
                  <a:close/>
                </a:path>
                <a:path w="3591559" h="751205" extrusionOk="0">
                  <a:moveTo>
                    <a:pt x="337091" y="130969"/>
                  </a:moveTo>
                  <a:lnTo>
                    <a:pt x="222887" y="130969"/>
                  </a:lnTo>
                  <a:lnTo>
                    <a:pt x="232658" y="131583"/>
                  </a:lnTo>
                  <a:lnTo>
                    <a:pt x="240330" y="133425"/>
                  </a:lnTo>
                  <a:lnTo>
                    <a:pt x="245904" y="136495"/>
                  </a:lnTo>
                  <a:lnTo>
                    <a:pt x="249379" y="140792"/>
                  </a:lnTo>
                  <a:lnTo>
                    <a:pt x="253269" y="146795"/>
                  </a:lnTo>
                  <a:lnTo>
                    <a:pt x="254310" y="154707"/>
                  </a:lnTo>
                  <a:lnTo>
                    <a:pt x="190528" y="500959"/>
                  </a:lnTo>
                  <a:lnTo>
                    <a:pt x="158965" y="532320"/>
                  </a:lnTo>
                  <a:lnTo>
                    <a:pt x="148978" y="532883"/>
                  </a:lnTo>
                  <a:lnTo>
                    <a:pt x="263181" y="532883"/>
                  </a:lnTo>
                  <a:lnTo>
                    <a:pt x="266955" y="524390"/>
                  </a:lnTo>
                  <a:lnTo>
                    <a:pt x="273033" y="500959"/>
                  </a:lnTo>
                  <a:lnTo>
                    <a:pt x="335202" y="162893"/>
                  </a:lnTo>
                  <a:lnTo>
                    <a:pt x="337742" y="139462"/>
                  </a:lnTo>
                  <a:lnTo>
                    <a:pt x="337091" y="130969"/>
                  </a:lnTo>
                  <a:close/>
                </a:path>
                <a:path w="3591559" h="751205" extrusionOk="0">
                  <a:moveTo>
                    <a:pt x="525894" y="31105"/>
                  </a:moveTo>
                  <a:lnTo>
                    <a:pt x="443498" y="31105"/>
                  </a:lnTo>
                  <a:lnTo>
                    <a:pt x="311183" y="750620"/>
                  </a:lnTo>
                  <a:lnTo>
                    <a:pt x="393579" y="750620"/>
                  </a:lnTo>
                  <a:lnTo>
                    <a:pt x="467338" y="349525"/>
                  </a:lnTo>
                  <a:lnTo>
                    <a:pt x="562219" y="349525"/>
                  </a:lnTo>
                  <a:lnTo>
                    <a:pt x="575616" y="276673"/>
                  </a:lnTo>
                  <a:lnTo>
                    <a:pt x="480735" y="276673"/>
                  </a:lnTo>
                  <a:lnTo>
                    <a:pt x="525894" y="31105"/>
                  </a:lnTo>
                  <a:close/>
                </a:path>
                <a:path w="3591559" h="751205" extrusionOk="0">
                  <a:moveTo>
                    <a:pt x="1075563" y="78581"/>
                  </a:moveTo>
                  <a:lnTo>
                    <a:pt x="694375" y="78581"/>
                  </a:lnTo>
                  <a:lnTo>
                    <a:pt x="633261" y="410917"/>
                  </a:lnTo>
                  <a:lnTo>
                    <a:pt x="662196" y="443659"/>
                  </a:lnTo>
                  <a:lnTo>
                    <a:pt x="700047" y="464123"/>
                  </a:lnTo>
                  <a:lnTo>
                    <a:pt x="1011322" y="464123"/>
                  </a:lnTo>
                  <a:lnTo>
                    <a:pt x="1023966" y="395364"/>
                  </a:lnTo>
                  <a:lnTo>
                    <a:pt x="726840" y="395364"/>
                  </a:lnTo>
                  <a:lnTo>
                    <a:pt x="723434" y="394273"/>
                  </a:lnTo>
                  <a:lnTo>
                    <a:pt x="721616" y="392090"/>
                  </a:lnTo>
                  <a:lnTo>
                    <a:pt x="720353" y="389907"/>
                  </a:lnTo>
                  <a:lnTo>
                    <a:pt x="720273" y="385814"/>
                  </a:lnTo>
                  <a:lnTo>
                    <a:pt x="735978" y="300411"/>
                  </a:lnTo>
                  <a:lnTo>
                    <a:pt x="1027279" y="300411"/>
                  </a:lnTo>
                  <a:lnTo>
                    <a:pt x="1039622" y="233289"/>
                  </a:lnTo>
                  <a:lnTo>
                    <a:pt x="748322" y="233289"/>
                  </a:lnTo>
                  <a:lnTo>
                    <a:pt x="764127" y="147340"/>
                  </a:lnTo>
                  <a:lnTo>
                    <a:pt x="1062918" y="147340"/>
                  </a:lnTo>
                  <a:lnTo>
                    <a:pt x="1075563" y="78581"/>
                  </a:lnTo>
                  <a:close/>
                </a:path>
                <a:path w="3591559" h="751205" extrusionOk="0">
                  <a:moveTo>
                    <a:pt x="1059328" y="578722"/>
                  </a:moveTo>
                  <a:lnTo>
                    <a:pt x="534987" y="578722"/>
                  </a:lnTo>
                  <a:lnTo>
                    <a:pt x="522342" y="647481"/>
                  </a:lnTo>
                  <a:lnTo>
                    <a:pt x="1046683" y="647481"/>
                  </a:lnTo>
                  <a:lnTo>
                    <a:pt x="1059328" y="578722"/>
                  </a:lnTo>
                  <a:close/>
                </a:path>
                <a:path w="3591559" h="751205" extrusionOk="0">
                  <a:moveTo>
                    <a:pt x="1569813" y="479676"/>
                  </a:moveTo>
                  <a:lnTo>
                    <a:pt x="1485752" y="479676"/>
                  </a:lnTo>
                  <a:lnTo>
                    <a:pt x="1437432" y="742434"/>
                  </a:lnTo>
                  <a:lnTo>
                    <a:pt x="1521493" y="742434"/>
                  </a:lnTo>
                  <a:lnTo>
                    <a:pt x="1569813" y="479676"/>
                  </a:lnTo>
                  <a:close/>
                </a:path>
                <a:path w="3591559" h="751205" extrusionOk="0">
                  <a:moveTo>
                    <a:pt x="1802181" y="410917"/>
                  </a:moveTo>
                  <a:lnTo>
                    <a:pt x="1277841" y="410917"/>
                  </a:lnTo>
                  <a:lnTo>
                    <a:pt x="1265196" y="479676"/>
                  </a:lnTo>
                  <a:lnTo>
                    <a:pt x="1789537" y="479676"/>
                  </a:lnTo>
                  <a:lnTo>
                    <a:pt x="1802181" y="410917"/>
                  </a:lnTo>
                  <a:close/>
                </a:path>
                <a:path w="3591559" h="751205" extrusionOk="0">
                  <a:moveTo>
                    <a:pt x="1731072" y="61392"/>
                  </a:moveTo>
                  <a:lnTo>
                    <a:pt x="1412029" y="61392"/>
                  </a:lnTo>
                  <a:lnTo>
                    <a:pt x="1399384" y="130151"/>
                  </a:lnTo>
                  <a:lnTo>
                    <a:pt x="1700949" y="130151"/>
                  </a:lnTo>
                  <a:lnTo>
                    <a:pt x="1703449" y="133152"/>
                  </a:lnTo>
                  <a:lnTo>
                    <a:pt x="1686088" y="227559"/>
                  </a:lnTo>
                  <a:lnTo>
                    <a:pt x="1627437" y="369989"/>
                  </a:lnTo>
                  <a:lnTo>
                    <a:pt x="1705672" y="369989"/>
                  </a:lnTo>
                  <a:lnTo>
                    <a:pt x="1768334" y="228378"/>
                  </a:lnTo>
                  <a:lnTo>
                    <a:pt x="1785758" y="133152"/>
                  </a:lnTo>
                  <a:lnTo>
                    <a:pt x="1786094" y="128786"/>
                  </a:lnTo>
                  <a:lnTo>
                    <a:pt x="1785787" y="124421"/>
                  </a:lnTo>
                  <a:lnTo>
                    <a:pt x="1786035" y="120055"/>
                  </a:lnTo>
                  <a:lnTo>
                    <a:pt x="1783659" y="114871"/>
                  </a:lnTo>
                  <a:lnTo>
                    <a:pt x="1747753" y="71760"/>
                  </a:lnTo>
                  <a:lnTo>
                    <a:pt x="1743966" y="68213"/>
                  </a:lnTo>
                  <a:lnTo>
                    <a:pt x="1740029" y="65484"/>
                  </a:lnTo>
                  <a:lnTo>
                    <a:pt x="1736647" y="62756"/>
                  </a:lnTo>
                  <a:lnTo>
                    <a:pt x="1731072" y="61392"/>
                  </a:lnTo>
                  <a:close/>
                </a:path>
                <a:path w="3591559" h="751205" extrusionOk="0">
                  <a:moveTo>
                    <a:pt x="1965961" y="535338"/>
                  </a:moveTo>
                  <a:lnTo>
                    <a:pt x="1883564" y="535338"/>
                  </a:lnTo>
                  <a:lnTo>
                    <a:pt x="1855265" y="689228"/>
                  </a:lnTo>
                  <a:lnTo>
                    <a:pt x="1884350" y="721151"/>
                  </a:lnTo>
                  <a:lnTo>
                    <a:pt x="1922051" y="742434"/>
                  </a:lnTo>
                  <a:lnTo>
                    <a:pt x="2243314" y="742434"/>
                  </a:lnTo>
                  <a:lnTo>
                    <a:pt x="2255958" y="673675"/>
                  </a:lnTo>
                  <a:lnTo>
                    <a:pt x="1948844" y="673675"/>
                  </a:lnTo>
                  <a:lnTo>
                    <a:pt x="1945438" y="672584"/>
                  </a:lnTo>
                  <a:lnTo>
                    <a:pt x="1943620" y="670401"/>
                  </a:lnTo>
                  <a:lnTo>
                    <a:pt x="1942357" y="668218"/>
                  </a:lnTo>
                  <a:lnTo>
                    <a:pt x="1942278" y="664125"/>
                  </a:lnTo>
                  <a:lnTo>
                    <a:pt x="1965961" y="535338"/>
                  </a:lnTo>
                  <a:close/>
                </a:path>
                <a:path w="3591559" h="751205" extrusionOk="0">
                  <a:moveTo>
                    <a:pt x="2356645" y="31105"/>
                  </a:moveTo>
                  <a:lnTo>
                    <a:pt x="2274249" y="31105"/>
                  </a:lnTo>
                  <a:lnTo>
                    <a:pt x="2243089" y="200547"/>
                  </a:lnTo>
                  <a:lnTo>
                    <a:pt x="2172345" y="200547"/>
                  </a:lnTo>
                  <a:lnTo>
                    <a:pt x="2159701" y="269306"/>
                  </a:lnTo>
                  <a:lnTo>
                    <a:pt x="2230445" y="269306"/>
                  </a:lnTo>
                  <a:lnTo>
                    <a:pt x="2213586" y="360985"/>
                  </a:lnTo>
                  <a:lnTo>
                    <a:pt x="2142841" y="360985"/>
                  </a:lnTo>
                  <a:lnTo>
                    <a:pt x="2130197" y="429744"/>
                  </a:lnTo>
                  <a:lnTo>
                    <a:pt x="2200941" y="429744"/>
                  </a:lnTo>
                  <a:lnTo>
                    <a:pt x="2174298" y="574629"/>
                  </a:lnTo>
                  <a:lnTo>
                    <a:pt x="2256694" y="574629"/>
                  </a:lnTo>
                  <a:lnTo>
                    <a:pt x="2356645" y="31105"/>
                  </a:lnTo>
                  <a:close/>
                </a:path>
                <a:path w="3591559" h="751205" extrusionOk="0">
                  <a:moveTo>
                    <a:pt x="2052629" y="181720"/>
                  </a:moveTo>
                  <a:lnTo>
                    <a:pt x="1996866" y="181720"/>
                  </a:lnTo>
                  <a:lnTo>
                    <a:pt x="1972958" y="183306"/>
                  </a:lnTo>
                  <a:lnTo>
                    <a:pt x="1931507" y="195994"/>
                  </a:lnTo>
                  <a:lnTo>
                    <a:pt x="1898969" y="221318"/>
                  </a:lnTo>
                  <a:lnTo>
                    <a:pt x="1877895" y="258972"/>
                  </a:lnTo>
                  <a:lnTo>
                    <a:pt x="1855561" y="370808"/>
                  </a:lnTo>
                  <a:lnTo>
                    <a:pt x="1853020" y="394239"/>
                  </a:lnTo>
                  <a:lnTo>
                    <a:pt x="1854582" y="414601"/>
                  </a:lnTo>
                  <a:lnTo>
                    <a:pt x="1883470" y="457217"/>
                  </a:lnTo>
                  <a:lnTo>
                    <a:pt x="1920254" y="469905"/>
                  </a:lnTo>
                  <a:lnTo>
                    <a:pt x="1943578" y="471490"/>
                  </a:lnTo>
                  <a:lnTo>
                    <a:pt x="1999341" y="471490"/>
                  </a:lnTo>
                  <a:lnTo>
                    <a:pt x="2045035" y="465147"/>
                  </a:lnTo>
                  <a:lnTo>
                    <a:pt x="2082243" y="446115"/>
                  </a:lnTo>
                  <a:lnTo>
                    <a:pt x="2109262" y="414601"/>
                  </a:lnTo>
                  <a:lnTo>
                    <a:pt x="2113082" y="406006"/>
                  </a:lnTo>
                  <a:lnTo>
                    <a:pt x="1963943" y="406006"/>
                  </a:lnTo>
                  <a:lnTo>
                    <a:pt x="1954130" y="405341"/>
                  </a:lnTo>
                  <a:lnTo>
                    <a:pt x="1933943" y="376793"/>
                  </a:lnTo>
                  <a:lnTo>
                    <a:pt x="1934678" y="370808"/>
                  </a:lnTo>
                  <a:lnTo>
                    <a:pt x="1950935" y="282403"/>
                  </a:lnTo>
                  <a:lnTo>
                    <a:pt x="1974517" y="250070"/>
                  </a:lnTo>
                  <a:lnTo>
                    <a:pt x="1993146" y="247205"/>
                  </a:lnTo>
                  <a:lnTo>
                    <a:pt x="2142284" y="247205"/>
                  </a:lnTo>
                  <a:lnTo>
                    <a:pt x="2141625" y="238610"/>
                  </a:lnTo>
                  <a:lnTo>
                    <a:pt x="2112738" y="195994"/>
                  </a:lnTo>
                  <a:lnTo>
                    <a:pt x="2075953" y="183306"/>
                  </a:lnTo>
                  <a:lnTo>
                    <a:pt x="2052629" y="181720"/>
                  </a:lnTo>
                  <a:close/>
                </a:path>
                <a:path w="3591559" h="751205" extrusionOk="0">
                  <a:moveTo>
                    <a:pt x="2142284" y="247205"/>
                  </a:moveTo>
                  <a:lnTo>
                    <a:pt x="2032264" y="247205"/>
                  </a:lnTo>
                  <a:lnTo>
                    <a:pt x="2042015" y="247921"/>
                  </a:lnTo>
                  <a:lnTo>
                    <a:pt x="2049631" y="250070"/>
                  </a:lnTo>
                  <a:lnTo>
                    <a:pt x="2062202" y="276468"/>
                  </a:lnTo>
                  <a:lnTo>
                    <a:pt x="2061522" y="282403"/>
                  </a:lnTo>
                  <a:lnTo>
                    <a:pt x="2045266" y="370808"/>
                  </a:lnTo>
                  <a:lnTo>
                    <a:pt x="2021444" y="403345"/>
                  </a:lnTo>
                  <a:lnTo>
                    <a:pt x="2003061" y="406006"/>
                  </a:lnTo>
                  <a:lnTo>
                    <a:pt x="2113082" y="406006"/>
                  </a:lnTo>
                  <a:lnTo>
                    <a:pt x="2118312" y="394239"/>
                  </a:lnTo>
                  <a:lnTo>
                    <a:pt x="2124389" y="370808"/>
                  </a:lnTo>
                  <a:lnTo>
                    <a:pt x="2140646" y="282403"/>
                  </a:lnTo>
                  <a:lnTo>
                    <a:pt x="2143187" y="258972"/>
                  </a:lnTo>
                  <a:lnTo>
                    <a:pt x="2142284" y="247205"/>
                  </a:lnTo>
                  <a:close/>
                </a:path>
                <a:path w="3591559" h="751205" extrusionOk="0">
                  <a:moveTo>
                    <a:pt x="2202875" y="84311"/>
                  </a:moveTo>
                  <a:lnTo>
                    <a:pt x="1880780" y="84311"/>
                  </a:lnTo>
                  <a:lnTo>
                    <a:pt x="1868588" y="150615"/>
                  </a:lnTo>
                  <a:lnTo>
                    <a:pt x="2190682" y="150615"/>
                  </a:lnTo>
                  <a:lnTo>
                    <a:pt x="2202875" y="84311"/>
                  </a:lnTo>
                  <a:close/>
                </a:path>
                <a:path w="3591559" h="751205" extrusionOk="0">
                  <a:moveTo>
                    <a:pt x="2098530" y="0"/>
                  </a:moveTo>
                  <a:lnTo>
                    <a:pt x="2026122" y="0"/>
                  </a:lnTo>
                  <a:lnTo>
                    <a:pt x="2003959" y="84311"/>
                  </a:lnTo>
                  <a:lnTo>
                    <a:pt x="2089684" y="84311"/>
                  </a:lnTo>
                  <a:lnTo>
                    <a:pt x="2098530" y="0"/>
                  </a:lnTo>
                  <a:close/>
                </a:path>
                <a:path w="3591559" h="751205" extrusionOk="0">
                  <a:moveTo>
                    <a:pt x="3037668" y="370808"/>
                  </a:moveTo>
                  <a:lnTo>
                    <a:pt x="2513327" y="370808"/>
                  </a:lnTo>
                  <a:lnTo>
                    <a:pt x="2500683" y="439567"/>
                  </a:lnTo>
                  <a:lnTo>
                    <a:pt x="3025023" y="439567"/>
                  </a:lnTo>
                  <a:lnTo>
                    <a:pt x="3037668" y="370808"/>
                  </a:lnTo>
                  <a:close/>
                </a:path>
                <a:path w="3591559" h="751205" extrusionOk="0">
                  <a:moveTo>
                    <a:pt x="2831492" y="297137"/>
                  </a:moveTo>
                  <a:lnTo>
                    <a:pt x="2747431" y="297137"/>
                  </a:lnTo>
                  <a:lnTo>
                    <a:pt x="2733883" y="370808"/>
                  </a:lnTo>
                  <a:lnTo>
                    <a:pt x="2817944" y="370808"/>
                  </a:lnTo>
                  <a:lnTo>
                    <a:pt x="2831492" y="297137"/>
                  </a:lnTo>
                  <a:close/>
                </a:path>
                <a:path w="3591559" h="751205" extrusionOk="0">
                  <a:moveTo>
                    <a:pt x="2955765" y="48295"/>
                  </a:moveTo>
                  <a:lnTo>
                    <a:pt x="2638386" y="48295"/>
                  </a:lnTo>
                  <a:lnTo>
                    <a:pt x="2602259" y="244749"/>
                  </a:lnTo>
                  <a:lnTo>
                    <a:pt x="2629450" y="273399"/>
                  </a:lnTo>
                  <a:lnTo>
                    <a:pt x="2661705" y="297137"/>
                  </a:lnTo>
                  <a:lnTo>
                    <a:pt x="2970761" y="297137"/>
                  </a:lnTo>
                  <a:lnTo>
                    <a:pt x="2976611" y="295500"/>
                  </a:lnTo>
                  <a:lnTo>
                    <a:pt x="2984473" y="288951"/>
                  </a:lnTo>
                  <a:lnTo>
                    <a:pt x="2987342" y="282403"/>
                  </a:lnTo>
                  <a:lnTo>
                    <a:pt x="2997277" y="228378"/>
                  </a:lnTo>
                  <a:lnTo>
                    <a:pt x="2696822" y="228378"/>
                  </a:lnTo>
                  <a:lnTo>
                    <a:pt x="2693416" y="227287"/>
                  </a:lnTo>
                  <a:lnTo>
                    <a:pt x="2689780" y="222921"/>
                  </a:lnTo>
                  <a:lnTo>
                    <a:pt x="2689423" y="218828"/>
                  </a:lnTo>
                  <a:lnTo>
                    <a:pt x="2708138" y="117054"/>
                  </a:lnTo>
                  <a:lnTo>
                    <a:pt x="3016463" y="117054"/>
                  </a:lnTo>
                  <a:lnTo>
                    <a:pt x="3016563" y="115962"/>
                  </a:lnTo>
                  <a:lnTo>
                    <a:pt x="3013656" y="109141"/>
                  </a:lnTo>
                  <a:lnTo>
                    <a:pt x="3007293" y="101501"/>
                  </a:lnTo>
                  <a:lnTo>
                    <a:pt x="2977596" y="63847"/>
                  </a:lnTo>
                  <a:lnTo>
                    <a:pt x="2973960" y="59482"/>
                  </a:lnTo>
                  <a:lnTo>
                    <a:pt x="2969896" y="55934"/>
                  </a:lnTo>
                  <a:lnTo>
                    <a:pt x="2965404" y="53206"/>
                  </a:lnTo>
                  <a:lnTo>
                    <a:pt x="2961567" y="49932"/>
                  </a:lnTo>
                  <a:lnTo>
                    <a:pt x="2955765" y="48295"/>
                  </a:lnTo>
                  <a:close/>
                </a:path>
                <a:path w="3591559" h="751205" extrusionOk="0">
                  <a:moveTo>
                    <a:pt x="3016463" y="117054"/>
                  </a:moveTo>
                  <a:lnTo>
                    <a:pt x="2925920" y="117054"/>
                  </a:lnTo>
                  <a:lnTo>
                    <a:pt x="2928821" y="117872"/>
                  </a:lnTo>
                  <a:lnTo>
                    <a:pt x="2930740" y="119509"/>
                  </a:lnTo>
                  <a:lnTo>
                    <a:pt x="2933313" y="120601"/>
                  </a:lnTo>
                  <a:lnTo>
                    <a:pt x="2934148" y="123602"/>
                  </a:lnTo>
                  <a:lnTo>
                    <a:pt x="2914881" y="228378"/>
                  </a:lnTo>
                  <a:lnTo>
                    <a:pt x="2997277" y="228378"/>
                  </a:lnTo>
                  <a:lnTo>
                    <a:pt x="3014638" y="133971"/>
                  </a:lnTo>
                  <a:lnTo>
                    <a:pt x="3015465" y="127968"/>
                  </a:lnTo>
                  <a:lnTo>
                    <a:pt x="3016463" y="117054"/>
                  </a:lnTo>
                  <a:close/>
                </a:path>
                <a:path w="3591559" h="751205" extrusionOk="0">
                  <a:moveTo>
                    <a:pt x="2935189" y="493592"/>
                  </a:moveTo>
                  <a:lnTo>
                    <a:pt x="2550673" y="493592"/>
                  </a:lnTo>
                  <a:lnTo>
                    <a:pt x="2538179" y="561532"/>
                  </a:lnTo>
                  <a:lnTo>
                    <a:pt x="2858609" y="561532"/>
                  </a:lnTo>
                  <a:lnTo>
                    <a:pt x="2825944" y="739160"/>
                  </a:lnTo>
                  <a:lnTo>
                    <a:pt x="2908341" y="739160"/>
                  </a:lnTo>
                  <a:lnTo>
                    <a:pt x="2949736" y="514056"/>
                  </a:lnTo>
                  <a:lnTo>
                    <a:pt x="2935189" y="493592"/>
                  </a:lnTo>
                  <a:close/>
                </a:path>
                <a:path w="3591559" h="751205" extrusionOk="0">
                  <a:moveTo>
                    <a:pt x="3546104" y="354436"/>
                  </a:moveTo>
                  <a:lnTo>
                    <a:pt x="3104160" y="354436"/>
                  </a:lnTo>
                  <a:lnTo>
                    <a:pt x="3091515" y="423195"/>
                  </a:lnTo>
                  <a:lnTo>
                    <a:pt x="3533460" y="423195"/>
                  </a:lnTo>
                  <a:lnTo>
                    <a:pt x="3546104" y="354436"/>
                  </a:lnTo>
                  <a:close/>
                </a:path>
                <a:path w="3591559" h="751205" extrusionOk="0">
                  <a:moveTo>
                    <a:pt x="3292002" y="170260"/>
                  </a:moveTo>
                  <a:lnTo>
                    <a:pt x="3212102" y="170260"/>
                  </a:lnTo>
                  <a:lnTo>
                    <a:pt x="3178233" y="354436"/>
                  </a:lnTo>
                  <a:lnTo>
                    <a:pt x="3258133" y="354436"/>
                  </a:lnTo>
                  <a:lnTo>
                    <a:pt x="3292002" y="170260"/>
                  </a:lnTo>
                  <a:close/>
                </a:path>
                <a:path w="3591559" h="751205" extrusionOk="0">
                  <a:moveTo>
                    <a:pt x="3501738" y="170260"/>
                  </a:moveTo>
                  <a:lnTo>
                    <a:pt x="3422671" y="170260"/>
                  </a:lnTo>
                  <a:lnTo>
                    <a:pt x="3388802" y="354436"/>
                  </a:lnTo>
                  <a:lnTo>
                    <a:pt x="3467869" y="354436"/>
                  </a:lnTo>
                  <a:lnTo>
                    <a:pt x="3501738" y="170260"/>
                  </a:lnTo>
                  <a:close/>
                </a:path>
                <a:path w="3591559" h="751205" extrusionOk="0">
                  <a:moveTo>
                    <a:pt x="3543153" y="587726"/>
                  </a:moveTo>
                  <a:lnTo>
                    <a:pt x="3018812" y="587726"/>
                  </a:lnTo>
                  <a:lnTo>
                    <a:pt x="3006319" y="655667"/>
                  </a:lnTo>
                  <a:lnTo>
                    <a:pt x="3530659" y="655667"/>
                  </a:lnTo>
                  <a:lnTo>
                    <a:pt x="3543153" y="587726"/>
                  </a:lnTo>
                  <a:close/>
                </a:path>
                <a:path w="3591559" h="751205" extrusionOk="0">
                  <a:moveTo>
                    <a:pt x="3155406" y="455938"/>
                  </a:moveTo>
                  <a:lnTo>
                    <a:pt x="3131171" y="587726"/>
                  </a:lnTo>
                  <a:lnTo>
                    <a:pt x="3215232" y="587726"/>
                  </a:lnTo>
                  <a:lnTo>
                    <a:pt x="3239166" y="457575"/>
                  </a:lnTo>
                  <a:lnTo>
                    <a:pt x="3155406" y="455938"/>
                  </a:lnTo>
                  <a:close/>
                </a:path>
                <a:path w="3591559" h="751205" extrusionOk="0">
                  <a:moveTo>
                    <a:pt x="3454197" y="455938"/>
                  </a:moveTo>
                  <a:lnTo>
                    <a:pt x="3369836" y="457575"/>
                  </a:lnTo>
                  <a:lnTo>
                    <a:pt x="3345901" y="587726"/>
                  </a:lnTo>
                  <a:lnTo>
                    <a:pt x="3429962" y="587726"/>
                  </a:lnTo>
                  <a:lnTo>
                    <a:pt x="3454197" y="455938"/>
                  </a:lnTo>
                  <a:close/>
                </a:path>
                <a:path w="3591559" h="751205" extrusionOk="0">
                  <a:moveTo>
                    <a:pt x="3590998" y="69577"/>
                  </a:moveTo>
                  <a:lnTo>
                    <a:pt x="3163202" y="69577"/>
                  </a:lnTo>
                  <a:lnTo>
                    <a:pt x="3150708" y="137518"/>
                  </a:lnTo>
                  <a:lnTo>
                    <a:pt x="3578504" y="137518"/>
                  </a:lnTo>
                  <a:lnTo>
                    <a:pt x="3590998" y="69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6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6"/>
          <p:cNvSpPr/>
          <p:nvPr/>
        </p:nvSpPr>
        <p:spPr>
          <a:xfrm>
            <a:off x="3105546" y="7438578"/>
            <a:ext cx="577850" cy="314325"/>
          </a:xfrm>
          <a:custGeom>
            <a:avLst/>
            <a:gdLst/>
            <a:ahLst/>
            <a:cxnLst/>
            <a:rect l="l" t="t" r="r" b="b"/>
            <a:pathLst>
              <a:path w="577850" h="314325" extrusionOk="0">
                <a:moveTo>
                  <a:pt x="196552" y="6598"/>
                </a:moveTo>
                <a:lnTo>
                  <a:pt x="160089" y="6598"/>
                </a:lnTo>
                <a:lnTo>
                  <a:pt x="160089" y="109041"/>
                </a:lnTo>
                <a:lnTo>
                  <a:pt x="125710" y="109041"/>
                </a:lnTo>
                <a:lnTo>
                  <a:pt x="125710" y="140642"/>
                </a:lnTo>
                <a:lnTo>
                  <a:pt x="160089" y="140642"/>
                </a:lnTo>
                <a:lnTo>
                  <a:pt x="160089" y="297953"/>
                </a:lnTo>
                <a:lnTo>
                  <a:pt x="196552" y="297953"/>
                </a:lnTo>
                <a:lnTo>
                  <a:pt x="196552" y="6598"/>
                </a:lnTo>
                <a:close/>
              </a:path>
              <a:path w="577850" h="314325" extrusionOk="0">
                <a:moveTo>
                  <a:pt x="111819" y="32642"/>
                </a:moveTo>
                <a:lnTo>
                  <a:pt x="0" y="32642"/>
                </a:lnTo>
                <a:lnTo>
                  <a:pt x="0" y="63549"/>
                </a:lnTo>
                <a:lnTo>
                  <a:pt x="74662" y="63549"/>
                </a:lnTo>
                <a:lnTo>
                  <a:pt x="74662" y="117375"/>
                </a:lnTo>
                <a:lnTo>
                  <a:pt x="347" y="117375"/>
                </a:lnTo>
                <a:lnTo>
                  <a:pt x="347" y="238918"/>
                </a:lnTo>
                <a:lnTo>
                  <a:pt x="22225" y="238918"/>
                </a:lnTo>
                <a:lnTo>
                  <a:pt x="51205" y="238587"/>
                </a:lnTo>
                <a:lnTo>
                  <a:pt x="79697" y="237442"/>
                </a:lnTo>
                <a:lnTo>
                  <a:pt x="108710" y="234865"/>
                </a:lnTo>
                <a:lnTo>
                  <a:pt x="139253" y="230237"/>
                </a:lnTo>
                <a:lnTo>
                  <a:pt x="136935" y="206796"/>
                </a:lnTo>
                <a:lnTo>
                  <a:pt x="37504" y="206796"/>
                </a:lnTo>
                <a:lnTo>
                  <a:pt x="37504" y="147935"/>
                </a:lnTo>
                <a:lnTo>
                  <a:pt x="111819" y="147935"/>
                </a:lnTo>
                <a:lnTo>
                  <a:pt x="111819" y="32642"/>
                </a:lnTo>
                <a:close/>
              </a:path>
              <a:path w="577850" h="314325" extrusionOk="0">
                <a:moveTo>
                  <a:pt x="136128" y="198635"/>
                </a:moveTo>
                <a:lnTo>
                  <a:pt x="110243" y="202572"/>
                </a:lnTo>
                <a:lnTo>
                  <a:pt x="85579" y="204995"/>
                </a:lnTo>
                <a:lnTo>
                  <a:pt x="61533" y="206278"/>
                </a:lnTo>
                <a:lnTo>
                  <a:pt x="37504" y="206796"/>
                </a:lnTo>
                <a:lnTo>
                  <a:pt x="136935" y="206796"/>
                </a:lnTo>
                <a:lnTo>
                  <a:pt x="136128" y="198635"/>
                </a:lnTo>
                <a:close/>
              </a:path>
              <a:path w="577850" h="314325" extrusionOk="0">
                <a:moveTo>
                  <a:pt x="261143" y="0"/>
                </a:moveTo>
                <a:lnTo>
                  <a:pt x="224333" y="0"/>
                </a:lnTo>
                <a:lnTo>
                  <a:pt x="224333" y="313928"/>
                </a:lnTo>
                <a:lnTo>
                  <a:pt x="261143" y="313928"/>
                </a:lnTo>
                <a:lnTo>
                  <a:pt x="261143" y="0"/>
                </a:lnTo>
                <a:close/>
              </a:path>
              <a:path w="577850" h="314325" extrusionOk="0">
                <a:moveTo>
                  <a:pt x="566737" y="347"/>
                </a:moveTo>
                <a:lnTo>
                  <a:pt x="529927" y="347"/>
                </a:lnTo>
                <a:lnTo>
                  <a:pt x="529927" y="163562"/>
                </a:lnTo>
                <a:lnTo>
                  <a:pt x="566737" y="163562"/>
                </a:lnTo>
                <a:lnTo>
                  <a:pt x="566737" y="347"/>
                </a:lnTo>
                <a:close/>
              </a:path>
              <a:path w="577850" h="314325" extrusionOk="0">
                <a:moveTo>
                  <a:pt x="502840" y="98970"/>
                </a:moveTo>
                <a:lnTo>
                  <a:pt x="466725" y="98970"/>
                </a:lnTo>
                <a:lnTo>
                  <a:pt x="466725" y="161825"/>
                </a:lnTo>
                <a:lnTo>
                  <a:pt x="502840" y="161825"/>
                </a:lnTo>
                <a:lnTo>
                  <a:pt x="502840" y="98970"/>
                </a:lnTo>
                <a:close/>
              </a:path>
              <a:path w="577850" h="314325" extrusionOk="0">
                <a:moveTo>
                  <a:pt x="346918" y="18057"/>
                </a:moveTo>
                <a:lnTo>
                  <a:pt x="310455" y="18057"/>
                </a:lnTo>
                <a:lnTo>
                  <a:pt x="310455" y="151407"/>
                </a:lnTo>
                <a:lnTo>
                  <a:pt x="434429" y="151407"/>
                </a:lnTo>
                <a:lnTo>
                  <a:pt x="434429" y="121542"/>
                </a:lnTo>
                <a:lnTo>
                  <a:pt x="346918" y="121542"/>
                </a:lnTo>
                <a:lnTo>
                  <a:pt x="346918" y="83691"/>
                </a:lnTo>
                <a:lnTo>
                  <a:pt x="502840" y="83691"/>
                </a:lnTo>
                <a:lnTo>
                  <a:pt x="502840" y="67716"/>
                </a:lnTo>
                <a:lnTo>
                  <a:pt x="434429" y="67716"/>
                </a:lnTo>
                <a:lnTo>
                  <a:pt x="434429" y="54867"/>
                </a:lnTo>
                <a:lnTo>
                  <a:pt x="346918" y="54867"/>
                </a:lnTo>
                <a:lnTo>
                  <a:pt x="346918" y="18057"/>
                </a:lnTo>
                <a:close/>
              </a:path>
              <a:path w="577850" h="314325" extrusionOk="0">
                <a:moveTo>
                  <a:pt x="502840" y="83691"/>
                </a:moveTo>
                <a:lnTo>
                  <a:pt x="398660" y="83691"/>
                </a:lnTo>
                <a:lnTo>
                  <a:pt x="398660" y="121542"/>
                </a:lnTo>
                <a:lnTo>
                  <a:pt x="434429" y="121542"/>
                </a:lnTo>
                <a:lnTo>
                  <a:pt x="434429" y="98970"/>
                </a:lnTo>
                <a:lnTo>
                  <a:pt x="502840" y="98970"/>
                </a:lnTo>
                <a:lnTo>
                  <a:pt x="502840" y="83691"/>
                </a:lnTo>
                <a:close/>
              </a:path>
              <a:path w="577850" h="314325" extrusionOk="0">
                <a:moveTo>
                  <a:pt x="502840" y="6250"/>
                </a:moveTo>
                <a:lnTo>
                  <a:pt x="466725" y="6250"/>
                </a:lnTo>
                <a:lnTo>
                  <a:pt x="466725" y="67716"/>
                </a:lnTo>
                <a:lnTo>
                  <a:pt x="502840" y="67716"/>
                </a:lnTo>
                <a:lnTo>
                  <a:pt x="502840" y="6250"/>
                </a:lnTo>
                <a:close/>
              </a:path>
              <a:path w="577850" h="314325" extrusionOk="0">
                <a:moveTo>
                  <a:pt x="434429" y="18057"/>
                </a:moveTo>
                <a:lnTo>
                  <a:pt x="398660" y="18057"/>
                </a:lnTo>
                <a:lnTo>
                  <a:pt x="398660" y="54867"/>
                </a:lnTo>
                <a:lnTo>
                  <a:pt x="434429" y="54867"/>
                </a:lnTo>
                <a:lnTo>
                  <a:pt x="434429" y="18057"/>
                </a:lnTo>
                <a:close/>
              </a:path>
              <a:path w="577850" h="314325" extrusionOk="0">
                <a:moveTo>
                  <a:pt x="566737" y="176410"/>
                </a:moveTo>
                <a:lnTo>
                  <a:pt x="354210" y="176410"/>
                </a:lnTo>
                <a:lnTo>
                  <a:pt x="354210" y="206275"/>
                </a:lnTo>
                <a:lnTo>
                  <a:pt x="528191" y="206275"/>
                </a:lnTo>
                <a:lnTo>
                  <a:pt x="528191" y="228153"/>
                </a:lnTo>
                <a:lnTo>
                  <a:pt x="354558" y="228153"/>
                </a:lnTo>
                <a:lnTo>
                  <a:pt x="354558" y="311150"/>
                </a:lnTo>
                <a:lnTo>
                  <a:pt x="577850" y="311150"/>
                </a:lnTo>
                <a:lnTo>
                  <a:pt x="577850" y="281285"/>
                </a:lnTo>
                <a:lnTo>
                  <a:pt x="393451" y="281285"/>
                </a:lnTo>
                <a:lnTo>
                  <a:pt x="393451" y="256629"/>
                </a:lnTo>
                <a:lnTo>
                  <a:pt x="566737" y="256629"/>
                </a:lnTo>
                <a:lnTo>
                  <a:pt x="566737" y="17641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6"/>
          <p:cNvSpPr/>
          <p:nvPr/>
        </p:nvSpPr>
        <p:spPr>
          <a:xfrm>
            <a:off x="7300217" y="7426225"/>
            <a:ext cx="878205" cy="313690"/>
          </a:xfrm>
          <a:custGeom>
            <a:avLst/>
            <a:gdLst/>
            <a:ahLst/>
            <a:cxnLst/>
            <a:rect l="l" t="t" r="r" b="b"/>
            <a:pathLst>
              <a:path w="878204" h="313690" extrusionOk="0">
                <a:moveTo>
                  <a:pt x="286841" y="243780"/>
                </a:moveTo>
                <a:lnTo>
                  <a:pt x="0" y="243780"/>
                </a:lnTo>
                <a:lnTo>
                  <a:pt x="0" y="275381"/>
                </a:lnTo>
                <a:lnTo>
                  <a:pt x="286841" y="275381"/>
                </a:lnTo>
                <a:lnTo>
                  <a:pt x="286841" y="243780"/>
                </a:lnTo>
                <a:close/>
              </a:path>
              <a:path w="878204" h="313690" extrusionOk="0">
                <a:moveTo>
                  <a:pt x="161825" y="175369"/>
                </a:moveTo>
                <a:lnTo>
                  <a:pt x="123626" y="175369"/>
                </a:lnTo>
                <a:lnTo>
                  <a:pt x="123626" y="243780"/>
                </a:lnTo>
                <a:lnTo>
                  <a:pt x="161825" y="243780"/>
                </a:lnTo>
                <a:lnTo>
                  <a:pt x="161825" y="175369"/>
                </a:lnTo>
                <a:close/>
              </a:path>
              <a:path w="878204" h="313690" extrusionOk="0">
                <a:moveTo>
                  <a:pt x="253851" y="23961"/>
                </a:moveTo>
                <a:lnTo>
                  <a:pt x="31601" y="23961"/>
                </a:lnTo>
                <a:lnTo>
                  <a:pt x="31601" y="175369"/>
                </a:lnTo>
                <a:lnTo>
                  <a:pt x="253851" y="175369"/>
                </a:lnTo>
                <a:lnTo>
                  <a:pt x="253851" y="145157"/>
                </a:lnTo>
                <a:lnTo>
                  <a:pt x="69453" y="145157"/>
                </a:lnTo>
                <a:lnTo>
                  <a:pt x="69453" y="54867"/>
                </a:lnTo>
                <a:lnTo>
                  <a:pt x="253851" y="54867"/>
                </a:lnTo>
                <a:lnTo>
                  <a:pt x="253851" y="23961"/>
                </a:lnTo>
                <a:close/>
              </a:path>
              <a:path w="878204" h="313690" extrusionOk="0">
                <a:moveTo>
                  <a:pt x="253851" y="54867"/>
                </a:moveTo>
                <a:lnTo>
                  <a:pt x="215651" y="54867"/>
                </a:lnTo>
                <a:lnTo>
                  <a:pt x="215651" y="145157"/>
                </a:lnTo>
                <a:lnTo>
                  <a:pt x="253851" y="145157"/>
                </a:lnTo>
                <a:lnTo>
                  <a:pt x="253851" y="54867"/>
                </a:lnTo>
                <a:close/>
              </a:path>
              <a:path w="878204" h="313690" extrusionOk="0">
                <a:moveTo>
                  <a:pt x="577155" y="0"/>
                </a:moveTo>
                <a:lnTo>
                  <a:pt x="540345" y="0"/>
                </a:lnTo>
                <a:lnTo>
                  <a:pt x="540345" y="164951"/>
                </a:lnTo>
                <a:lnTo>
                  <a:pt x="577155" y="164951"/>
                </a:lnTo>
                <a:lnTo>
                  <a:pt x="577155" y="0"/>
                </a:lnTo>
                <a:close/>
              </a:path>
              <a:path w="878204" h="313690" extrusionOk="0">
                <a:moveTo>
                  <a:pt x="514994" y="5903"/>
                </a:moveTo>
                <a:lnTo>
                  <a:pt x="478532" y="5903"/>
                </a:lnTo>
                <a:lnTo>
                  <a:pt x="478532" y="66674"/>
                </a:lnTo>
                <a:lnTo>
                  <a:pt x="424358" y="66674"/>
                </a:lnTo>
                <a:lnTo>
                  <a:pt x="424358" y="96192"/>
                </a:lnTo>
                <a:lnTo>
                  <a:pt x="478532" y="96192"/>
                </a:lnTo>
                <a:lnTo>
                  <a:pt x="478532" y="163214"/>
                </a:lnTo>
                <a:lnTo>
                  <a:pt x="514994" y="163214"/>
                </a:lnTo>
                <a:lnTo>
                  <a:pt x="514994" y="5903"/>
                </a:lnTo>
                <a:close/>
              </a:path>
              <a:path w="878204" h="313690" extrusionOk="0">
                <a:moveTo>
                  <a:pt x="442763" y="15974"/>
                </a:moveTo>
                <a:lnTo>
                  <a:pt x="321567" y="15974"/>
                </a:lnTo>
                <a:lnTo>
                  <a:pt x="321567" y="154533"/>
                </a:lnTo>
                <a:lnTo>
                  <a:pt x="342403" y="154533"/>
                </a:lnTo>
                <a:lnTo>
                  <a:pt x="375901" y="154278"/>
                </a:lnTo>
                <a:lnTo>
                  <a:pt x="404499" y="153274"/>
                </a:lnTo>
                <a:lnTo>
                  <a:pt x="430525" y="151163"/>
                </a:lnTo>
                <a:lnTo>
                  <a:pt x="456307" y="147587"/>
                </a:lnTo>
                <a:lnTo>
                  <a:pt x="454673" y="123626"/>
                </a:lnTo>
                <a:lnTo>
                  <a:pt x="359767" y="123626"/>
                </a:lnTo>
                <a:lnTo>
                  <a:pt x="359767" y="46533"/>
                </a:lnTo>
                <a:lnTo>
                  <a:pt x="442763" y="46533"/>
                </a:lnTo>
                <a:lnTo>
                  <a:pt x="442763" y="15974"/>
                </a:lnTo>
                <a:close/>
              </a:path>
              <a:path w="878204" h="313690" extrusionOk="0">
                <a:moveTo>
                  <a:pt x="454223" y="117028"/>
                </a:moveTo>
                <a:lnTo>
                  <a:pt x="431797" y="120232"/>
                </a:lnTo>
                <a:lnTo>
                  <a:pt x="409599" y="122215"/>
                </a:lnTo>
                <a:lnTo>
                  <a:pt x="386099" y="123254"/>
                </a:lnTo>
                <a:lnTo>
                  <a:pt x="359767" y="123626"/>
                </a:lnTo>
                <a:lnTo>
                  <a:pt x="454673" y="123626"/>
                </a:lnTo>
                <a:lnTo>
                  <a:pt x="454223" y="117028"/>
                </a:lnTo>
                <a:close/>
              </a:path>
              <a:path w="878204" h="313690" extrusionOk="0">
                <a:moveTo>
                  <a:pt x="577155" y="176410"/>
                </a:moveTo>
                <a:lnTo>
                  <a:pt x="363239" y="176410"/>
                </a:lnTo>
                <a:lnTo>
                  <a:pt x="363239" y="206623"/>
                </a:lnTo>
                <a:lnTo>
                  <a:pt x="539303" y="206623"/>
                </a:lnTo>
                <a:lnTo>
                  <a:pt x="539303" y="227458"/>
                </a:lnTo>
                <a:lnTo>
                  <a:pt x="363587" y="227458"/>
                </a:lnTo>
                <a:lnTo>
                  <a:pt x="363587" y="309760"/>
                </a:lnTo>
                <a:lnTo>
                  <a:pt x="587573" y="309760"/>
                </a:lnTo>
                <a:lnTo>
                  <a:pt x="587573" y="279201"/>
                </a:lnTo>
                <a:lnTo>
                  <a:pt x="402133" y="279201"/>
                </a:lnTo>
                <a:lnTo>
                  <a:pt x="402133" y="256282"/>
                </a:lnTo>
                <a:lnTo>
                  <a:pt x="577155" y="256282"/>
                </a:lnTo>
                <a:lnTo>
                  <a:pt x="577155" y="176410"/>
                </a:lnTo>
                <a:close/>
              </a:path>
              <a:path w="878204" h="313690" extrusionOk="0">
                <a:moveTo>
                  <a:pt x="876151" y="0"/>
                </a:moveTo>
                <a:lnTo>
                  <a:pt x="837257" y="0"/>
                </a:lnTo>
                <a:lnTo>
                  <a:pt x="837257" y="191343"/>
                </a:lnTo>
                <a:lnTo>
                  <a:pt x="876151" y="191343"/>
                </a:lnTo>
                <a:lnTo>
                  <a:pt x="876151" y="0"/>
                </a:lnTo>
                <a:close/>
              </a:path>
              <a:path w="878204" h="313690" extrusionOk="0">
                <a:moveTo>
                  <a:pt x="775444" y="18752"/>
                </a:moveTo>
                <a:lnTo>
                  <a:pt x="630634" y="18752"/>
                </a:lnTo>
                <a:lnTo>
                  <a:pt x="630634" y="50353"/>
                </a:lnTo>
                <a:lnTo>
                  <a:pt x="737244" y="50353"/>
                </a:lnTo>
                <a:lnTo>
                  <a:pt x="737244" y="81954"/>
                </a:lnTo>
                <a:lnTo>
                  <a:pt x="631328" y="81954"/>
                </a:lnTo>
                <a:lnTo>
                  <a:pt x="631328" y="176063"/>
                </a:lnTo>
                <a:lnTo>
                  <a:pt x="658068" y="176063"/>
                </a:lnTo>
                <a:lnTo>
                  <a:pt x="700621" y="175819"/>
                </a:lnTo>
                <a:lnTo>
                  <a:pt x="738699" y="174500"/>
                </a:lnTo>
                <a:lnTo>
                  <a:pt x="774660" y="171619"/>
                </a:lnTo>
                <a:lnTo>
                  <a:pt x="810865" y="166687"/>
                </a:lnTo>
                <a:lnTo>
                  <a:pt x="807369" y="144462"/>
                </a:lnTo>
                <a:lnTo>
                  <a:pt x="669180" y="144462"/>
                </a:lnTo>
                <a:lnTo>
                  <a:pt x="669180" y="110777"/>
                </a:lnTo>
                <a:lnTo>
                  <a:pt x="775444" y="110777"/>
                </a:lnTo>
                <a:lnTo>
                  <a:pt x="775444" y="18752"/>
                </a:lnTo>
                <a:close/>
              </a:path>
              <a:path w="878204" h="313690" extrusionOk="0">
                <a:moveTo>
                  <a:pt x="806003" y="135780"/>
                </a:moveTo>
                <a:lnTo>
                  <a:pt x="773271" y="139969"/>
                </a:lnTo>
                <a:lnTo>
                  <a:pt x="740912" y="142595"/>
                </a:lnTo>
                <a:lnTo>
                  <a:pt x="706894" y="143985"/>
                </a:lnTo>
                <a:lnTo>
                  <a:pt x="669180" y="144462"/>
                </a:lnTo>
                <a:lnTo>
                  <a:pt x="807369" y="144462"/>
                </a:lnTo>
                <a:lnTo>
                  <a:pt x="806003" y="135780"/>
                </a:lnTo>
                <a:close/>
              </a:path>
              <a:path w="878204" h="313690" extrusionOk="0">
                <a:moveTo>
                  <a:pt x="770582" y="196899"/>
                </a:moveTo>
                <a:lnTo>
                  <a:pt x="725589" y="200790"/>
                </a:lnTo>
                <a:lnTo>
                  <a:pt x="691796" y="212135"/>
                </a:lnTo>
                <a:lnTo>
                  <a:pt x="670569" y="230448"/>
                </a:lnTo>
                <a:lnTo>
                  <a:pt x="663277" y="255240"/>
                </a:lnTo>
                <a:lnTo>
                  <a:pt x="670569" y="279684"/>
                </a:lnTo>
                <a:lnTo>
                  <a:pt x="691796" y="297910"/>
                </a:lnTo>
                <a:lnTo>
                  <a:pt x="725589" y="309299"/>
                </a:lnTo>
                <a:lnTo>
                  <a:pt x="770582" y="313233"/>
                </a:lnTo>
                <a:lnTo>
                  <a:pt x="815404" y="309299"/>
                </a:lnTo>
                <a:lnTo>
                  <a:pt x="849172" y="297910"/>
                </a:lnTo>
                <a:lnTo>
                  <a:pt x="866573" y="283021"/>
                </a:lnTo>
                <a:lnTo>
                  <a:pt x="770582" y="283021"/>
                </a:lnTo>
                <a:lnTo>
                  <a:pt x="741032" y="281146"/>
                </a:lnTo>
                <a:lnTo>
                  <a:pt x="719360" y="275837"/>
                </a:lnTo>
                <a:lnTo>
                  <a:pt x="706023" y="267174"/>
                </a:lnTo>
                <a:lnTo>
                  <a:pt x="701476" y="255240"/>
                </a:lnTo>
                <a:lnTo>
                  <a:pt x="706023" y="243153"/>
                </a:lnTo>
                <a:lnTo>
                  <a:pt x="719360" y="234339"/>
                </a:lnTo>
                <a:lnTo>
                  <a:pt x="741032" y="228943"/>
                </a:lnTo>
                <a:lnTo>
                  <a:pt x="770582" y="227111"/>
                </a:lnTo>
                <a:lnTo>
                  <a:pt x="866591" y="227111"/>
                </a:lnTo>
                <a:lnTo>
                  <a:pt x="849172" y="212135"/>
                </a:lnTo>
                <a:lnTo>
                  <a:pt x="815404" y="200790"/>
                </a:lnTo>
                <a:lnTo>
                  <a:pt x="770582" y="196899"/>
                </a:lnTo>
                <a:close/>
              </a:path>
              <a:path w="878204" h="313690" extrusionOk="0">
                <a:moveTo>
                  <a:pt x="866591" y="227111"/>
                </a:moveTo>
                <a:lnTo>
                  <a:pt x="770582" y="227111"/>
                </a:lnTo>
                <a:lnTo>
                  <a:pt x="799907" y="228943"/>
                </a:lnTo>
                <a:lnTo>
                  <a:pt x="821435" y="234339"/>
                </a:lnTo>
                <a:lnTo>
                  <a:pt x="834726" y="243153"/>
                </a:lnTo>
                <a:lnTo>
                  <a:pt x="839341" y="255240"/>
                </a:lnTo>
                <a:lnTo>
                  <a:pt x="834726" y="267174"/>
                </a:lnTo>
                <a:lnTo>
                  <a:pt x="821435" y="275837"/>
                </a:lnTo>
                <a:lnTo>
                  <a:pt x="799907" y="281146"/>
                </a:lnTo>
                <a:lnTo>
                  <a:pt x="770582" y="283021"/>
                </a:lnTo>
                <a:lnTo>
                  <a:pt x="866573" y="283021"/>
                </a:lnTo>
                <a:lnTo>
                  <a:pt x="870472" y="279684"/>
                </a:lnTo>
                <a:lnTo>
                  <a:pt x="877887" y="255240"/>
                </a:lnTo>
                <a:lnTo>
                  <a:pt x="870472" y="230448"/>
                </a:lnTo>
                <a:lnTo>
                  <a:pt x="866591" y="2271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2979588" y="3311078"/>
            <a:ext cx="891540" cy="314325"/>
          </a:xfrm>
          <a:custGeom>
            <a:avLst/>
            <a:gdLst/>
            <a:ahLst/>
            <a:cxnLst/>
            <a:rect l="l" t="t" r="r" b="b"/>
            <a:pathLst>
              <a:path w="891539" h="314325" extrusionOk="0">
                <a:moveTo>
                  <a:pt x="251073" y="0"/>
                </a:moveTo>
                <a:lnTo>
                  <a:pt x="212179" y="0"/>
                </a:lnTo>
                <a:lnTo>
                  <a:pt x="212179" y="314275"/>
                </a:lnTo>
                <a:lnTo>
                  <a:pt x="251073" y="314275"/>
                </a:lnTo>
                <a:lnTo>
                  <a:pt x="251073" y="0"/>
                </a:lnTo>
                <a:close/>
              </a:path>
              <a:path w="891539" h="314325" extrusionOk="0">
                <a:moveTo>
                  <a:pt x="81954" y="22919"/>
                </a:moveTo>
                <a:lnTo>
                  <a:pt x="49053" y="30705"/>
                </a:lnTo>
                <a:lnTo>
                  <a:pt x="23071" y="52914"/>
                </a:lnTo>
                <a:lnTo>
                  <a:pt x="6041" y="87820"/>
                </a:lnTo>
                <a:lnTo>
                  <a:pt x="0" y="133697"/>
                </a:lnTo>
                <a:lnTo>
                  <a:pt x="6041" y="179848"/>
                </a:lnTo>
                <a:lnTo>
                  <a:pt x="23071" y="214848"/>
                </a:lnTo>
                <a:lnTo>
                  <a:pt x="49053" y="237054"/>
                </a:lnTo>
                <a:lnTo>
                  <a:pt x="81954" y="244822"/>
                </a:lnTo>
                <a:lnTo>
                  <a:pt x="114586" y="237054"/>
                </a:lnTo>
                <a:lnTo>
                  <a:pt x="140512" y="214848"/>
                </a:lnTo>
                <a:lnTo>
                  <a:pt x="142839" y="210095"/>
                </a:lnTo>
                <a:lnTo>
                  <a:pt x="81954" y="210095"/>
                </a:lnTo>
                <a:lnTo>
                  <a:pt x="63747" y="204873"/>
                </a:lnTo>
                <a:lnTo>
                  <a:pt x="49593" y="189932"/>
                </a:lnTo>
                <a:lnTo>
                  <a:pt x="40421" y="165973"/>
                </a:lnTo>
                <a:lnTo>
                  <a:pt x="37157" y="133697"/>
                </a:lnTo>
                <a:lnTo>
                  <a:pt x="40421" y="101596"/>
                </a:lnTo>
                <a:lnTo>
                  <a:pt x="49593" y="77700"/>
                </a:lnTo>
                <a:lnTo>
                  <a:pt x="63747" y="62789"/>
                </a:lnTo>
                <a:lnTo>
                  <a:pt x="81954" y="57646"/>
                </a:lnTo>
                <a:lnTo>
                  <a:pt x="142835" y="57646"/>
                </a:lnTo>
                <a:lnTo>
                  <a:pt x="140512" y="52914"/>
                </a:lnTo>
                <a:lnTo>
                  <a:pt x="114586" y="30705"/>
                </a:lnTo>
                <a:lnTo>
                  <a:pt x="81954" y="22919"/>
                </a:lnTo>
                <a:close/>
              </a:path>
              <a:path w="891539" h="314325" extrusionOk="0">
                <a:moveTo>
                  <a:pt x="142835" y="57646"/>
                </a:moveTo>
                <a:lnTo>
                  <a:pt x="81954" y="57646"/>
                </a:lnTo>
                <a:lnTo>
                  <a:pt x="100034" y="62789"/>
                </a:lnTo>
                <a:lnTo>
                  <a:pt x="114076" y="77700"/>
                </a:lnTo>
                <a:lnTo>
                  <a:pt x="123170" y="101596"/>
                </a:lnTo>
                <a:lnTo>
                  <a:pt x="126404" y="133697"/>
                </a:lnTo>
                <a:lnTo>
                  <a:pt x="123170" y="165973"/>
                </a:lnTo>
                <a:lnTo>
                  <a:pt x="114076" y="189932"/>
                </a:lnTo>
                <a:lnTo>
                  <a:pt x="100034" y="204873"/>
                </a:lnTo>
                <a:lnTo>
                  <a:pt x="81954" y="210095"/>
                </a:lnTo>
                <a:lnTo>
                  <a:pt x="142839" y="210095"/>
                </a:lnTo>
                <a:lnTo>
                  <a:pt x="157647" y="179848"/>
                </a:lnTo>
                <a:lnTo>
                  <a:pt x="163909" y="133697"/>
                </a:lnTo>
                <a:lnTo>
                  <a:pt x="157647" y="87820"/>
                </a:lnTo>
                <a:lnTo>
                  <a:pt x="142835" y="57646"/>
                </a:lnTo>
                <a:close/>
              </a:path>
              <a:path w="891539" h="314325" extrusionOk="0">
                <a:moveTo>
                  <a:pt x="507355" y="4861"/>
                </a:moveTo>
                <a:lnTo>
                  <a:pt x="471239" y="4861"/>
                </a:lnTo>
                <a:lnTo>
                  <a:pt x="471239" y="82996"/>
                </a:lnTo>
                <a:lnTo>
                  <a:pt x="437207" y="82996"/>
                </a:lnTo>
                <a:lnTo>
                  <a:pt x="437207" y="114250"/>
                </a:lnTo>
                <a:lnTo>
                  <a:pt x="471239" y="114250"/>
                </a:lnTo>
                <a:lnTo>
                  <a:pt x="471239" y="190648"/>
                </a:lnTo>
                <a:lnTo>
                  <a:pt x="507355" y="190648"/>
                </a:lnTo>
                <a:lnTo>
                  <a:pt x="507355" y="4861"/>
                </a:lnTo>
                <a:close/>
              </a:path>
              <a:path w="891539" h="314325" extrusionOk="0">
                <a:moveTo>
                  <a:pt x="358378" y="55909"/>
                </a:moveTo>
                <a:lnTo>
                  <a:pt x="322957" y="55909"/>
                </a:lnTo>
                <a:lnTo>
                  <a:pt x="322957" y="147587"/>
                </a:lnTo>
                <a:lnTo>
                  <a:pt x="294828" y="147587"/>
                </a:lnTo>
                <a:lnTo>
                  <a:pt x="298995" y="179536"/>
                </a:lnTo>
                <a:lnTo>
                  <a:pt x="333695" y="179292"/>
                </a:lnTo>
                <a:lnTo>
                  <a:pt x="373440" y="178103"/>
                </a:lnTo>
                <a:lnTo>
                  <a:pt x="414683" y="175287"/>
                </a:lnTo>
                <a:lnTo>
                  <a:pt x="453876" y="170160"/>
                </a:lnTo>
                <a:lnTo>
                  <a:pt x="452485" y="147066"/>
                </a:lnTo>
                <a:lnTo>
                  <a:pt x="358378" y="147066"/>
                </a:lnTo>
                <a:lnTo>
                  <a:pt x="358378" y="55909"/>
                </a:lnTo>
                <a:close/>
              </a:path>
              <a:path w="891539" h="314325" extrusionOk="0">
                <a:moveTo>
                  <a:pt x="423316" y="55909"/>
                </a:moveTo>
                <a:lnTo>
                  <a:pt x="388242" y="55909"/>
                </a:lnTo>
                <a:lnTo>
                  <a:pt x="388242" y="146025"/>
                </a:lnTo>
                <a:lnTo>
                  <a:pt x="380719" y="146358"/>
                </a:lnTo>
                <a:lnTo>
                  <a:pt x="358378" y="147066"/>
                </a:lnTo>
                <a:lnTo>
                  <a:pt x="452485" y="147066"/>
                </a:lnTo>
                <a:lnTo>
                  <a:pt x="452307" y="144115"/>
                </a:lnTo>
                <a:lnTo>
                  <a:pt x="423316" y="144115"/>
                </a:lnTo>
                <a:lnTo>
                  <a:pt x="423316" y="55909"/>
                </a:lnTo>
                <a:close/>
              </a:path>
              <a:path w="891539" h="314325" extrusionOk="0">
                <a:moveTo>
                  <a:pt x="452139" y="141337"/>
                </a:moveTo>
                <a:lnTo>
                  <a:pt x="438118" y="142856"/>
                </a:lnTo>
                <a:lnTo>
                  <a:pt x="430799" y="143534"/>
                </a:lnTo>
                <a:lnTo>
                  <a:pt x="423316" y="144115"/>
                </a:lnTo>
                <a:lnTo>
                  <a:pt x="452307" y="144115"/>
                </a:lnTo>
                <a:lnTo>
                  <a:pt x="452139" y="141337"/>
                </a:lnTo>
                <a:close/>
              </a:path>
              <a:path w="891539" h="314325" extrusionOk="0">
                <a:moveTo>
                  <a:pt x="446583" y="24655"/>
                </a:moveTo>
                <a:lnTo>
                  <a:pt x="300732" y="24655"/>
                </a:lnTo>
                <a:lnTo>
                  <a:pt x="300732" y="55909"/>
                </a:lnTo>
                <a:lnTo>
                  <a:pt x="446583" y="55909"/>
                </a:lnTo>
                <a:lnTo>
                  <a:pt x="446583" y="24655"/>
                </a:lnTo>
                <a:close/>
              </a:path>
              <a:path w="891539" h="314325" extrusionOk="0">
                <a:moveTo>
                  <a:pt x="567084" y="205581"/>
                </a:moveTo>
                <a:lnTo>
                  <a:pt x="347960" y="205581"/>
                </a:lnTo>
                <a:lnTo>
                  <a:pt x="347960" y="236835"/>
                </a:lnTo>
                <a:lnTo>
                  <a:pt x="528191" y="236835"/>
                </a:lnTo>
                <a:lnTo>
                  <a:pt x="528191" y="313928"/>
                </a:lnTo>
                <a:lnTo>
                  <a:pt x="567084" y="313928"/>
                </a:lnTo>
                <a:lnTo>
                  <a:pt x="567084" y="205581"/>
                </a:lnTo>
                <a:close/>
              </a:path>
              <a:path w="891539" h="314325" extrusionOk="0">
                <a:moveTo>
                  <a:pt x="567084" y="0"/>
                </a:moveTo>
                <a:lnTo>
                  <a:pt x="530274" y="0"/>
                </a:lnTo>
                <a:lnTo>
                  <a:pt x="530274" y="192037"/>
                </a:lnTo>
                <a:lnTo>
                  <a:pt x="567084" y="192037"/>
                </a:lnTo>
                <a:lnTo>
                  <a:pt x="567084" y="0"/>
                </a:lnTo>
                <a:close/>
              </a:path>
              <a:path w="891539" h="314325" extrusionOk="0">
                <a:moveTo>
                  <a:pt x="857051" y="24655"/>
                </a:moveTo>
                <a:lnTo>
                  <a:pt x="639663" y="24655"/>
                </a:lnTo>
                <a:lnTo>
                  <a:pt x="639663" y="195163"/>
                </a:lnTo>
                <a:lnTo>
                  <a:pt x="859829" y="195163"/>
                </a:lnTo>
                <a:lnTo>
                  <a:pt x="859829" y="164603"/>
                </a:lnTo>
                <a:lnTo>
                  <a:pt x="678904" y="164603"/>
                </a:lnTo>
                <a:lnTo>
                  <a:pt x="678904" y="123973"/>
                </a:lnTo>
                <a:lnTo>
                  <a:pt x="849758" y="123973"/>
                </a:lnTo>
                <a:lnTo>
                  <a:pt x="849758" y="93761"/>
                </a:lnTo>
                <a:lnTo>
                  <a:pt x="678904" y="93761"/>
                </a:lnTo>
                <a:lnTo>
                  <a:pt x="678904" y="55909"/>
                </a:lnTo>
                <a:lnTo>
                  <a:pt x="857051" y="55909"/>
                </a:lnTo>
                <a:lnTo>
                  <a:pt x="857051" y="24655"/>
                </a:lnTo>
                <a:close/>
              </a:path>
              <a:path w="891539" h="314325" extrusionOk="0">
                <a:moveTo>
                  <a:pt x="891430" y="244127"/>
                </a:moveTo>
                <a:lnTo>
                  <a:pt x="604589" y="244127"/>
                </a:lnTo>
                <a:lnTo>
                  <a:pt x="604589" y="275728"/>
                </a:lnTo>
                <a:lnTo>
                  <a:pt x="891430" y="275728"/>
                </a:lnTo>
                <a:lnTo>
                  <a:pt x="891430" y="2441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6148" y="8065293"/>
            <a:ext cx="1967805" cy="1560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59848" y="8052593"/>
            <a:ext cx="3090564" cy="112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66313" y="3996332"/>
            <a:ext cx="3148607" cy="216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69815" y="3988593"/>
            <a:ext cx="2588418" cy="2170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75301" y="3988593"/>
            <a:ext cx="1882378" cy="217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27"/>
          <p:cNvGrpSpPr/>
          <p:nvPr/>
        </p:nvGrpSpPr>
        <p:grpSpPr>
          <a:xfrm>
            <a:off x="6611689" y="1407576"/>
            <a:ext cx="3037954" cy="821115"/>
            <a:chOff x="6611689" y="1407576"/>
            <a:chExt cx="3037954" cy="821115"/>
          </a:xfrm>
        </p:grpSpPr>
        <p:pic>
          <p:nvPicPr>
            <p:cNvPr id="207" name="Google Shape;207;p2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11689" y="1407576"/>
              <a:ext cx="3037954" cy="821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7"/>
            <p:cNvSpPr/>
            <p:nvPr/>
          </p:nvSpPr>
          <p:spPr>
            <a:xfrm>
              <a:off x="6698155" y="1407576"/>
              <a:ext cx="2891155" cy="720090"/>
            </a:xfrm>
            <a:custGeom>
              <a:avLst/>
              <a:gdLst/>
              <a:ahLst/>
              <a:cxnLst/>
              <a:rect l="l" t="t" r="r" b="b"/>
              <a:pathLst>
                <a:path w="2891154" h="720089" extrusionOk="0">
                  <a:moveTo>
                    <a:pt x="452557" y="1637"/>
                  </a:moveTo>
                  <a:lnTo>
                    <a:pt x="372657" y="1637"/>
                  </a:lnTo>
                  <a:lnTo>
                    <a:pt x="323434" y="269306"/>
                  </a:lnTo>
                  <a:lnTo>
                    <a:pt x="261013" y="269306"/>
                  </a:lnTo>
                  <a:lnTo>
                    <a:pt x="248368" y="338065"/>
                  </a:lnTo>
                  <a:lnTo>
                    <a:pt x="310790" y="338065"/>
                  </a:lnTo>
                  <a:lnTo>
                    <a:pt x="242751" y="708055"/>
                  </a:lnTo>
                  <a:lnTo>
                    <a:pt x="322650" y="708055"/>
                  </a:lnTo>
                  <a:lnTo>
                    <a:pt x="452557" y="1637"/>
                  </a:lnTo>
                  <a:close/>
                </a:path>
                <a:path w="2891154" h="720089" extrusionOk="0">
                  <a:moveTo>
                    <a:pt x="217031" y="39290"/>
                  </a:moveTo>
                  <a:lnTo>
                    <a:pt x="89414" y="39290"/>
                  </a:lnTo>
                  <a:lnTo>
                    <a:pt x="76769" y="108050"/>
                  </a:lnTo>
                  <a:lnTo>
                    <a:pt x="186909" y="108050"/>
                  </a:lnTo>
                  <a:lnTo>
                    <a:pt x="189408" y="111051"/>
                  </a:lnTo>
                  <a:lnTo>
                    <a:pt x="163066" y="254299"/>
                  </a:lnTo>
                  <a:lnTo>
                    <a:pt x="145325" y="269306"/>
                  </a:lnTo>
                  <a:lnTo>
                    <a:pt x="53853" y="299047"/>
                  </a:lnTo>
                  <a:lnTo>
                    <a:pt x="34922" y="335609"/>
                  </a:lnTo>
                  <a:lnTo>
                    <a:pt x="0" y="525515"/>
                  </a:lnTo>
                  <a:lnTo>
                    <a:pt x="3963" y="531399"/>
                  </a:lnTo>
                  <a:lnTo>
                    <a:pt x="35730" y="563169"/>
                  </a:lnTo>
                  <a:lnTo>
                    <a:pt x="51043" y="573811"/>
                  </a:lnTo>
                  <a:lnTo>
                    <a:pt x="221804" y="563988"/>
                  </a:lnTo>
                  <a:lnTo>
                    <a:pt x="232491" y="505870"/>
                  </a:lnTo>
                  <a:lnTo>
                    <a:pt x="86009" y="505870"/>
                  </a:lnTo>
                  <a:lnTo>
                    <a:pt x="112401" y="362349"/>
                  </a:lnTo>
                  <a:lnTo>
                    <a:pt x="113910" y="357165"/>
                  </a:lnTo>
                  <a:lnTo>
                    <a:pt x="115822" y="352799"/>
                  </a:lnTo>
                  <a:lnTo>
                    <a:pt x="117835" y="347888"/>
                  </a:lnTo>
                  <a:lnTo>
                    <a:pt x="122976" y="344068"/>
                  </a:lnTo>
                  <a:lnTo>
                    <a:pt x="131246" y="341339"/>
                  </a:lnTo>
                  <a:lnTo>
                    <a:pt x="217099" y="316510"/>
                  </a:lnTo>
                  <a:lnTo>
                    <a:pt x="224333" y="311871"/>
                  </a:lnTo>
                  <a:lnTo>
                    <a:pt x="241799" y="274217"/>
                  </a:lnTo>
                  <a:lnTo>
                    <a:pt x="271717" y="111051"/>
                  </a:lnTo>
                  <a:lnTo>
                    <a:pt x="272053" y="106685"/>
                  </a:lnTo>
                  <a:lnTo>
                    <a:pt x="271746" y="102320"/>
                  </a:lnTo>
                  <a:lnTo>
                    <a:pt x="271994" y="97954"/>
                  </a:lnTo>
                  <a:lnTo>
                    <a:pt x="269618" y="92770"/>
                  </a:lnTo>
                  <a:lnTo>
                    <a:pt x="233712" y="49659"/>
                  </a:lnTo>
                  <a:lnTo>
                    <a:pt x="229926" y="46112"/>
                  </a:lnTo>
                  <a:lnTo>
                    <a:pt x="225988" y="43383"/>
                  </a:lnTo>
                  <a:lnTo>
                    <a:pt x="222606" y="40655"/>
                  </a:lnTo>
                  <a:lnTo>
                    <a:pt x="217031" y="39290"/>
                  </a:lnTo>
                  <a:close/>
                </a:path>
                <a:path w="2891154" h="720089" extrusionOk="0">
                  <a:moveTo>
                    <a:pt x="577701" y="0"/>
                  </a:moveTo>
                  <a:lnTo>
                    <a:pt x="495305" y="0"/>
                  </a:lnTo>
                  <a:lnTo>
                    <a:pt x="362990" y="719514"/>
                  </a:lnTo>
                  <a:lnTo>
                    <a:pt x="445386" y="719514"/>
                  </a:lnTo>
                  <a:lnTo>
                    <a:pt x="577701" y="0"/>
                  </a:lnTo>
                  <a:close/>
                </a:path>
                <a:path w="2891154" h="720089" extrusionOk="0">
                  <a:moveTo>
                    <a:pt x="969322" y="214462"/>
                  </a:moveTo>
                  <a:lnTo>
                    <a:pt x="889422" y="214462"/>
                  </a:lnTo>
                  <a:lnTo>
                    <a:pt x="859768" y="375719"/>
                  </a:lnTo>
                  <a:lnTo>
                    <a:pt x="939668" y="375719"/>
                  </a:lnTo>
                  <a:lnTo>
                    <a:pt x="969322" y="214462"/>
                  </a:lnTo>
                  <a:close/>
                </a:path>
                <a:path w="2891154" h="720089" extrusionOk="0">
                  <a:moveTo>
                    <a:pt x="716637" y="9004"/>
                  </a:moveTo>
                  <a:lnTo>
                    <a:pt x="634240" y="9004"/>
                  </a:lnTo>
                  <a:lnTo>
                    <a:pt x="582007" y="293044"/>
                  </a:lnTo>
                  <a:lnTo>
                    <a:pt x="611010" y="328242"/>
                  </a:lnTo>
                  <a:lnTo>
                    <a:pt x="630633" y="345432"/>
                  </a:lnTo>
                  <a:lnTo>
                    <a:pt x="791542" y="345432"/>
                  </a:lnTo>
                  <a:lnTo>
                    <a:pt x="797391" y="343795"/>
                  </a:lnTo>
                  <a:lnTo>
                    <a:pt x="805254" y="337247"/>
                  </a:lnTo>
                  <a:lnTo>
                    <a:pt x="808123" y="330698"/>
                  </a:lnTo>
                  <a:lnTo>
                    <a:pt x="817907" y="277492"/>
                  </a:lnTo>
                  <a:lnTo>
                    <a:pt x="675586" y="277492"/>
                  </a:lnTo>
                  <a:lnTo>
                    <a:pt x="672180" y="276400"/>
                  </a:lnTo>
                  <a:lnTo>
                    <a:pt x="670362" y="274217"/>
                  </a:lnTo>
                  <a:lnTo>
                    <a:pt x="669099" y="272035"/>
                  </a:lnTo>
                  <a:lnTo>
                    <a:pt x="669019" y="267942"/>
                  </a:lnTo>
                  <a:lnTo>
                    <a:pt x="685326" y="179264"/>
                  </a:lnTo>
                  <a:lnTo>
                    <a:pt x="975795" y="179264"/>
                  </a:lnTo>
                  <a:lnTo>
                    <a:pt x="983472" y="137518"/>
                  </a:lnTo>
                  <a:lnTo>
                    <a:pt x="843647" y="137518"/>
                  </a:lnTo>
                  <a:lnTo>
                    <a:pt x="848314" y="112142"/>
                  </a:lnTo>
                  <a:lnTo>
                    <a:pt x="697670" y="112142"/>
                  </a:lnTo>
                  <a:lnTo>
                    <a:pt x="716637" y="9004"/>
                  </a:lnTo>
                  <a:close/>
                </a:path>
                <a:path w="2891154" h="720089" extrusionOk="0">
                  <a:moveTo>
                    <a:pt x="975795" y="179264"/>
                  </a:moveTo>
                  <a:lnTo>
                    <a:pt x="757735" y="179264"/>
                  </a:lnTo>
                  <a:lnTo>
                    <a:pt x="739672" y="277492"/>
                  </a:lnTo>
                  <a:lnTo>
                    <a:pt x="817907" y="277492"/>
                  </a:lnTo>
                  <a:lnTo>
                    <a:pt x="829498" y="214462"/>
                  </a:lnTo>
                  <a:lnTo>
                    <a:pt x="969322" y="214462"/>
                  </a:lnTo>
                  <a:lnTo>
                    <a:pt x="975795" y="179264"/>
                  </a:lnTo>
                  <a:close/>
                </a:path>
                <a:path w="2891154" h="720089" extrusionOk="0">
                  <a:moveTo>
                    <a:pt x="1008459" y="1637"/>
                  </a:moveTo>
                  <a:lnTo>
                    <a:pt x="928560" y="1637"/>
                  </a:lnTo>
                  <a:lnTo>
                    <a:pt x="903572" y="137518"/>
                  </a:lnTo>
                  <a:lnTo>
                    <a:pt x="983472" y="137518"/>
                  </a:lnTo>
                  <a:lnTo>
                    <a:pt x="1008459" y="1637"/>
                  </a:lnTo>
                  <a:close/>
                </a:path>
                <a:path w="2891154" h="720089" extrusionOk="0">
                  <a:moveTo>
                    <a:pt x="867280" y="9004"/>
                  </a:moveTo>
                  <a:lnTo>
                    <a:pt x="789046" y="9004"/>
                  </a:lnTo>
                  <a:lnTo>
                    <a:pt x="770079" y="112142"/>
                  </a:lnTo>
                  <a:lnTo>
                    <a:pt x="848314" y="112142"/>
                  </a:lnTo>
                  <a:lnTo>
                    <a:pt x="867280" y="9004"/>
                  </a:lnTo>
                  <a:close/>
                </a:path>
                <a:path w="2891154" h="720089" extrusionOk="0">
                  <a:moveTo>
                    <a:pt x="1036177" y="416647"/>
                  </a:moveTo>
                  <a:lnTo>
                    <a:pt x="658319" y="416647"/>
                  </a:lnTo>
                  <a:lnTo>
                    <a:pt x="646427" y="481313"/>
                  </a:lnTo>
                  <a:lnTo>
                    <a:pt x="958535" y="481313"/>
                  </a:lnTo>
                  <a:lnTo>
                    <a:pt x="948750" y="534520"/>
                  </a:lnTo>
                  <a:lnTo>
                    <a:pt x="649682" y="534520"/>
                  </a:lnTo>
                  <a:lnTo>
                    <a:pt x="644614" y="536430"/>
                  </a:lnTo>
                  <a:lnTo>
                    <a:pt x="636551" y="544070"/>
                  </a:lnTo>
                  <a:lnTo>
                    <a:pt x="634084" y="548435"/>
                  </a:lnTo>
                  <a:lnTo>
                    <a:pt x="613010" y="663034"/>
                  </a:lnTo>
                  <a:lnTo>
                    <a:pt x="619204" y="671782"/>
                  </a:lnTo>
                  <a:lnTo>
                    <a:pt x="650926" y="701813"/>
                  </a:lnTo>
                  <a:lnTo>
                    <a:pt x="679796" y="716240"/>
                  </a:lnTo>
                  <a:lnTo>
                    <a:pt x="1014375" y="716240"/>
                  </a:lnTo>
                  <a:lnTo>
                    <a:pt x="1026267" y="651574"/>
                  </a:lnTo>
                  <a:lnTo>
                    <a:pt x="707501" y="651574"/>
                  </a:lnTo>
                  <a:lnTo>
                    <a:pt x="704095" y="650482"/>
                  </a:lnTo>
                  <a:lnTo>
                    <a:pt x="702277" y="648300"/>
                  </a:lnTo>
                  <a:lnTo>
                    <a:pt x="701014" y="646117"/>
                  </a:lnTo>
                  <a:lnTo>
                    <a:pt x="700934" y="642024"/>
                  </a:lnTo>
                  <a:lnTo>
                    <a:pt x="709263" y="596730"/>
                  </a:lnTo>
                  <a:lnTo>
                    <a:pt x="1003061" y="596730"/>
                  </a:lnTo>
                  <a:lnTo>
                    <a:pt x="1011278" y="595605"/>
                  </a:lnTo>
                  <a:lnTo>
                    <a:pt x="1017621" y="592228"/>
                  </a:lnTo>
                  <a:lnTo>
                    <a:pt x="1022089" y="586601"/>
                  </a:lnTo>
                  <a:lnTo>
                    <a:pt x="1024683" y="578722"/>
                  </a:lnTo>
                  <a:lnTo>
                    <a:pt x="1050724" y="437111"/>
                  </a:lnTo>
                  <a:lnTo>
                    <a:pt x="1036177" y="416647"/>
                  </a:lnTo>
                  <a:close/>
                </a:path>
                <a:path w="2891154" h="720089" extrusionOk="0">
                  <a:moveTo>
                    <a:pt x="1133604" y="0"/>
                  </a:moveTo>
                  <a:lnTo>
                    <a:pt x="1051207" y="0"/>
                  </a:lnTo>
                  <a:lnTo>
                    <a:pt x="982114" y="375719"/>
                  </a:lnTo>
                  <a:lnTo>
                    <a:pt x="1064511" y="375719"/>
                  </a:lnTo>
                  <a:lnTo>
                    <a:pt x="1133604" y="0"/>
                  </a:lnTo>
                  <a:close/>
                </a:path>
                <a:path w="2891154" h="720089" extrusionOk="0">
                  <a:moveTo>
                    <a:pt x="1819505" y="0"/>
                  </a:moveTo>
                  <a:lnTo>
                    <a:pt x="1737109" y="0"/>
                  </a:lnTo>
                  <a:lnTo>
                    <a:pt x="1604794" y="719514"/>
                  </a:lnTo>
                  <a:lnTo>
                    <a:pt x="1687190" y="719514"/>
                  </a:lnTo>
                  <a:lnTo>
                    <a:pt x="1819505" y="0"/>
                  </a:lnTo>
                  <a:close/>
                </a:path>
                <a:path w="2891154" h="720089" extrusionOk="0">
                  <a:moveTo>
                    <a:pt x="1634171" y="39290"/>
                  </a:moveTo>
                  <a:lnTo>
                    <a:pt x="1367839" y="39290"/>
                  </a:lnTo>
                  <a:lnTo>
                    <a:pt x="1280532" y="514056"/>
                  </a:lnTo>
                  <a:lnTo>
                    <a:pt x="1309467" y="546798"/>
                  </a:lnTo>
                  <a:lnTo>
                    <a:pt x="1347318" y="567262"/>
                  </a:lnTo>
                  <a:lnTo>
                    <a:pt x="1576790" y="554984"/>
                  </a:lnTo>
                  <a:lnTo>
                    <a:pt x="1588230" y="492773"/>
                  </a:lnTo>
                  <a:lnTo>
                    <a:pt x="1375997" y="492773"/>
                  </a:lnTo>
                  <a:lnTo>
                    <a:pt x="1372541" y="491955"/>
                  </a:lnTo>
                  <a:lnTo>
                    <a:pt x="1368704" y="488680"/>
                  </a:lnTo>
                  <a:lnTo>
                    <a:pt x="1368297" y="484860"/>
                  </a:lnTo>
                  <a:lnTo>
                    <a:pt x="1437591" y="108050"/>
                  </a:lnTo>
                  <a:lnTo>
                    <a:pt x="1621526" y="108050"/>
                  </a:lnTo>
                  <a:lnTo>
                    <a:pt x="1634171" y="39290"/>
                  </a:lnTo>
                  <a:close/>
                </a:path>
                <a:path w="2891154" h="720089" extrusionOk="0">
                  <a:moveTo>
                    <a:pt x="1588531" y="491136"/>
                  </a:moveTo>
                  <a:lnTo>
                    <a:pt x="1380991" y="492773"/>
                  </a:lnTo>
                  <a:lnTo>
                    <a:pt x="1588230" y="492773"/>
                  </a:lnTo>
                  <a:lnTo>
                    <a:pt x="1588531" y="491136"/>
                  </a:lnTo>
                  <a:close/>
                </a:path>
                <a:path w="2891154" h="720089" extrusionOk="0">
                  <a:moveTo>
                    <a:pt x="2330627" y="0"/>
                  </a:moveTo>
                  <a:lnTo>
                    <a:pt x="2248231" y="0"/>
                  </a:lnTo>
                  <a:lnTo>
                    <a:pt x="2115916" y="719514"/>
                  </a:lnTo>
                  <a:lnTo>
                    <a:pt x="2198312" y="719514"/>
                  </a:lnTo>
                  <a:lnTo>
                    <a:pt x="2268458" y="338065"/>
                  </a:lnTo>
                  <a:lnTo>
                    <a:pt x="2350023" y="338065"/>
                  </a:lnTo>
                  <a:lnTo>
                    <a:pt x="2363420" y="265213"/>
                  </a:lnTo>
                  <a:lnTo>
                    <a:pt x="2281855" y="265213"/>
                  </a:lnTo>
                  <a:lnTo>
                    <a:pt x="2330627" y="0"/>
                  </a:lnTo>
                  <a:close/>
                </a:path>
                <a:path w="2891154" h="720089" extrusionOk="0">
                  <a:moveTo>
                    <a:pt x="2053581" y="108050"/>
                  </a:moveTo>
                  <a:lnTo>
                    <a:pt x="1969519" y="108050"/>
                  </a:lnTo>
                  <a:lnTo>
                    <a:pt x="1943628" y="248842"/>
                  </a:lnTo>
                  <a:lnTo>
                    <a:pt x="1759920" y="559895"/>
                  </a:lnTo>
                  <a:lnTo>
                    <a:pt x="1764772" y="569718"/>
                  </a:lnTo>
                  <a:lnTo>
                    <a:pt x="1838013" y="569718"/>
                  </a:lnTo>
                  <a:lnTo>
                    <a:pt x="1970199" y="339702"/>
                  </a:lnTo>
                  <a:lnTo>
                    <a:pt x="2048995" y="339702"/>
                  </a:lnTo>
                  <a:lnTo>
                    <a:pt x="2027991" y="247205"/>
                  </a:lnTo>
                  <a:lnTo>
                    <a:pt x="2053581" y="108050"/>
                  </a:lnTo>
                  <a:close/>
                </a:path>
                <a:path w="2891154" h="720089" extrusionOk="0">
                  <a:moveTo>
                    <a:pt x="2048995" y="339702"/>
                  </a:moveTo>
                  <a:lnTo>
                    <a:pt x="1970199" y="339702"/>
                  </a:lnTo>
                  <a:lnTo>
                    <a:pt x="2017787" y="569718"/>
                  </a:lnTo>
                  <a:lnTo>
                    <a:pt x="2091028" y="569718"/>
                  </a:lnTo>
                  <a:lnTo>
                    <a:pt x="2098811" y="559077"/>
                  </a:lnTo>
                  <a:lnTo>
                    <a:pt x="2048995" y="339702"/>
                  </a:lnTo>
                  <a:close/>
                </a:path>
                <a:path w="2891154" h="720089" extrusionOk="0">
                  <a:moveTo>
                    <a:pt x="2176087" y="39290"/>
                  </a:moveTo>
                  <a:lnTo>
                    <a:pt x="1864811" y="39290"/>
                  </a:lnTo>
                  <a:lnTo>
                    <a:pt x="1852167" y="108050"/>
                  </a:lnTo>
                  <a:lnTo>
                    <a:pt x="2163442" y="108050"/>
                  </a:lnTo>
                  <a:lnTo>
                    <a:pt x="2176087" y="39290"/>
                  </a:lnTo>
                  <a:close/>
                </a:path>
                <a:path w="2891154" h="720089" extrusionOk="0">
                  <a:moveTo>
                    <a:pt x="2496199" y="479676"/>
                  </a:moveTo>
                  <a:lnTo>
                    <a:pt x="2412971" y="479676"/>
                  </a:lnTo>
                  <a:lnTo>
                    <a:pt x="2380155" y="658122"/>
                  </a:lnTo>
                  <a:lnTo>
                    <a:pt x="2409241" y="690046"/>
                  </a:lnTo>
                  <a:lnTo>
                    <a:pt x="2446941" y="711329"/>
                  </a:lnTo>
                  <a:lnTo>
                    <a:pt x="2769869" y="711329"/>
                  </a:lnTo>
                  <a:lnTo>
                    <a:pt x="2782513" y="642570"/>
                  </a:lnTo>
                  <a:lnTo>
                    <a:pt x="2474567" y="642570"/>
                  </a:lnTo>
                  <a:lnTo>
                    <a:pt x="2471161" y="641478"/>
                  </a:lnTo>
                  <a:lnTo>
                    <a:pt x="2469343" y="639295"/>
                  </a:lnTo>
                  <a:lnTo>
                    <a:pt x="2468080" y="637113"/>
                  </a:lnTo>
                  <a:lnTo>
                    <a:pt x="2468000" y="633020"/>
                  </a:lnTo>
                  <a:lnTo>
                    <a:pt x="2496199" y="479676"/>
                  </a:lnTo>
                  <a:close/>
                </a:path>
                <a:path w="2891154" h="720089" extrusionOk="0">
                  <a:moveTo>
                    <a:pt x="2890691" y="0"/>
                  </a:moveTo>
                  <a:lnTo>
                    <a:pt x="2808294" y="0"/>
                  </a:lnTo>
                  <a:lnTo>
                    <a:pt x="2713913" y="513237"/>
                  </a:lnTo>
                  <a:lnTo>
                    <a:pt x="2796309" y="513237"/>
                  </a:lnTo>
                  <a:lnTo>
                    <a:pt x="2890691" y="0"/>
                  </a:lnTo>
                  <a:close/>
                </a:path>
                <a:path w="2891154" h="720089" extrusionOk="0">
                  <a:moveTo>
                    <a:pt x="2603879" y="25375"/>
                  </a:moveTo>
                  <a:lnTo>
                    <a:pt x="2538961" y="25375"/>
                  </a:lnTo>
                  <a:lnTo>
                    <a:pt x="2515053" y="26961"/>
                  </a:lnTo>
                  <a:lnTo>
                    <a:pt x="2473602" y="39649"/>
                  </a:lnTo>
                  <a:lnTo>
                    <a:pt x="2441064" y="64973"/>
                  </a:lnTo>
                  <a:lnTo>
                    <a:pt x="2419991" y="102627"/>
                  </a:lnTo>
                  <a:lnTo>
                    <a:pt x="2382453" y="297137"/>
                  </a:lnTo>
                  <a:lnTo>
                    <a:pt x="2379912" y="320568"/>
                  </a:lnTo>
                  <a:lnTo>
                    <a:pt x="2381474" y="340930"/>
                  </a:lnTo>
                  <a:lnTo>
                    <a:pt x="2410361" y="383546"/>
                  </a:lnTo>
                  <a:lnTo>
                    <a:pt x="2447146" y="396234"/>
                  </a:lnTo>
                  <a:lnTo>
                    <a:pt x="2470470" y="397820"/>
                  </a:lnTo>
                  <a:lnTo>
                    <a:pt x="2535388" y="397820"/>
                  </a:lnTo>
                  <a:lnTo>
                    <a:pt x="2581082" y="391476"/>
                  </a:lnTo>
                  <a:lnTo>
                    <a:pt x="2618290" y="372445"/>
                  </a:lnTo>
                  <a:lnTo>
                    <a:pt x="2645309" y="340930"/>
                  </a:lnTo>
                  <a:lnTo>
                    <a:pt x="2650584" y="329061"/>
                  </a:lnTo>
                  <a:lnTo>
                    <a:pt x="2494767" y="329061"/>
                  </a:lnTo>
                  <a:lnTo>
                    <a:pt x="2484935" y="328498"/>
                  </a:lnTo>
                  <a:lnTo>
                    <a:pt x="2464268" y="302560"/>
                  </a:lnTo>
                  <a:lnTo>
                    <a:pt x="2464945" y="297137"/>
                  </a:lnTo>
                  <a:lnTo>
                    <a:pt x="2498015" y="116781"/>
                  </a:lnTo>
                  <a:lnTo>
                    <a:pt x="2537968" y="94134"/>
                  </a:lnTo>
                  <a:lnTo>
                    <a:pt x="2693786" y="94134"/>
                  </a:lnTo>
                  <a:lnTo>
                    <a:pt x="2692876" y="82265"/>
                  </a:lnTo>
                  <a:lnTo>
                    <a:pt x="2663988" y="39649"/>
                  </a:lnTo>
                  <a:lnTo>
                    <a:pt x="2627204" y="26961"/>
                  </a:lnTo>
                  <a:lnTo>
                    <a:pt x="2603879" y="25375"/>
                  </a:lnTo>
                  <a:close/>
                </a:path>
                <a:path w="2891154" h="720089" extrusionOk="0">
                  <a:moveTo>
                    <a:pt x="2693786" y="94134"/>
                  </a:moveTo>
                  <a:lnTo>
                    <a:pt x="2579583" y="94134"/>
                  </a:lnTo>
                  <a:lnTo>
                    <a:pt x="2589353" y="94748"/>
                  </a:lnTo>
                  <a:lnTo>
                    <a:pt x="2597025" y="96590"/>
                  </a:lnTo>
                  <a:lnTo>
                    <a:pt x="2602599" y="99659"/>
                  </a:lnTo>
                  <a:lnTo>
                    <a:pt x="2606074" y="103957"/>
                  </a:lnTo>
                  <a:lnTo>
                    <a:pt x="2609964" y="109960"/>
                  </a:lnTo>
                  <a:lnTo>
                    <a:pt x="2611006" y="117872"/>
                  </a:lnTo>
                  <a:lnTo>
                    <a:pt x="2577931" y="297137"/>
                  </a:lnTo>
                  <a:lnTo>
                    <a:pt x="2546368" y="328498"/>
                  </a:lnTo>
                  <a:lnTo>
                    <a:pt x="2536381" y="329061"/>
                  </a:lnTo>
                  <a:lnTo>
                    <a:pt x="2650584" y="329061"/>
                  </a:lnTo>
                  <a:lnTo>
                    <a:pt x="2654359" y="320568"/>
                  </a:lnTo>
                  <a:lnTo>
                    <a:pt x="2660436" y="297137"/>
                  </a:lnTo>
                  <a:lnTo>
                    <a:pt x="2691897" y="126058"/>
                  </a:lnTo>
                  <a:lnTo>
                    <a:pt x="2694437" y="102627"/>
                  </a:lnTo>
                  <a:lnTo>
                    <a:pt x="2693786" y="94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7"/>
          <p:cNvSpPr/>
          <p:nvPr/>
        </p:nvSpPr>
        <p:spPr>
          <a:xfrm>
            <a:off x="316729" y="329432"/>
            <a:ext cx="2617470" cy="311785"/>
          </a:xfrm>
          <a:custGeom>
            <a:avLst/>
            <a:gdLst/>
            <a:ahLst/>
            <a:cxnLst/>
            <a:rect l="l" t="t" r="r" b="b"/>
            <a:pathLst>
              <a:path w="2617470" h="311784" extrusionOk="0">
                <a:moveTo>
                  <a:pt x="116711" y="0"/>
                </a:moveTo>
                <a:lnTo>
                  <a:pt x="70918" y="0"/>
                </a:lnTo>
                <a:lnTo>
                  <a:pt x="0" y="311391"/>
                </a:lnTo>
                <a:lnTo>
                  <a:pt x="41389" y="311391"/>
                </a:lnTo>
                <a:lnTo>
                  <a:pt x="83312" y="107555"/>
                </a:lnTo>
                <a:lnTo>
                  <a:pt x="114662" y="107555"/>
                </a:lnTo>
                <a:lnTo>
                  <a:pt x="116711" y="0"/>
                </a:lnTo>
                <a:close/>
              </a:path>
              <a:path w="2617470" h="311784" extrusionOk="0">
                <a:moveTo>
                  <a:pt x="214623" y="107555"/>
                </a:moveTo>
                <a:lnTo>
                  <a:pt x="177539" y="107555"/>
                </a:lnTo>
                <a:lnTo>
                  <a:pt x="126810" y="311391"/>
                </a:lnTo>
                <a:lnTo>
                  <a:pt x="168200" y="311391"/>
                </a:lnTo>
                <a:lnTo>
                  <a:pt x="214623" y="107555"/>
                </a:lnTo>
                <a:close/>
              </a:path>
              <a:path w="2617470" h="311784" extrusionOk="0">
                <a:moveTo>
                  <a:pt x="114662" y="107555"/>
                </a:moveTo>
                <a:lnTo>
                  <a:pt x="83312" y="107555"/>
                </a:lnTo>
                <a:lnTo>
                  <a:pt x="81221" y="255011"/>
                </a:lnTo>
                <a:lnTo>
                  <a:pt x="112924" y="255011"/>
                </a:lnTo>
                <a:lnTo>
                  <a:pt x="144471" y="183018"/>
                </a:lnTo>
                <a:lnTo>
                  <a:pt x="113225" y="183018"/>
                </a:lnTo>
                <a:lnTo>
                  <a:pt x="114662" y="107555"/>
                </a:lnTo>
                <a:close/>
              </a:path>
              <a:path w="2617470" h="311784" extrusionOk="0">
                <a:moveTo>
                  <a:pt x="239118" y="0"/>
                </a:moveTo>
                <a:lnTo>
                  <a:pt x="193325" y="0"/>
                </a:lnTo>
                <a:lnTo>
                  <a:pt x="113225" y="183018"/>
                </a:lnTo>
                <a:lnTo>
                  <a:pt x="144471" y="183018"/>
                </a:lnTo>
                <a:lnTo>
                  <a:pt x="177539" y="107555"/>
                </a:lnTo>
                <a:lnTo>
                  <a:pt x="214623" y="107555"/>
                </a:lnTo>
                <a:lnTo>
                  <a:pt x="239118" y="0"/>
                </a:lnTo>
                <a:close/>
              </a:path>
              <a:path w="2617470" h="311784" extrusionOk="0">
                <a:moveTo>
                  <a:pt x="380779" y="0"/>
                </a:moveTo>
                <a:lnTo>
                  <a:pt x="277745" y="0"/>
                </a:lnTo>
                <a:lnTo>
                  <a:pt x="206827" y="311391"/>
                </a:lnTo>
                <a:lnTo>
                  <a:pt x="309861" y="311391"/>
                </a:lnTo>
                <a:lnTo>
                  <a:pt x="318241" y="273659"/>
                </a:lnTo>
                <a:lnTo>
                  <a:pt x="256597" y="273659"/>
                </a:lnTo>
                <a:lnTo>
                  <a:pt x="280505" y="170007"/>
                </a:lnTo>
                <a:lnTo>
                  <a:pt x="335104" y="170007"/>
                </a:lnTo>
                <a:lnTo>
                  <a:pt x="343484" y="132276"/>
                </a:lnTo>
                <a:lnTo>
                  <a:pt x="288885" y="132276"/>
                </a:lnTo>
                <a:lnTo>
                  <a:pt x="310755" y="37731"/>
                </a:lnTo>
                <a:lnTo>
                  <a:pt x="372399" y="37731"/>
                </a:lnTo>
                <a:lnTo>
                  <a:pt x="380779" y="0"/>
                </a:lnTo>
                <a:close/>
              </a:path>
              <a:path w="2617470" h="311784" extrusionOk="0">
                <a:moveTo>
                  <a:pt x="467851" y="37731"/>
                </a:moveTo>
                <a:lnTo>
                  <a:pt x="426461" y="37731"/>
                </a:lnTo>
                <a:lnTo>
                  <a:pt x="363923" y="311391"/>
                </a:lnTo>
                <a:lnTo>
                  <a:pt x="405313" y="311391"/>
                </a:lnTo>
                <a:lnTo>
                  <a:pt x="467851" y="37731"/>
                </a:lnTo>
                <a:close/>
              </a:path>
              <a:path w="2617470" h="311784" extrusionOk="0">
                <a:moveTo>
                  <a:pt x="515859" y="0"/>
                </a:moveTo>
                <a:lnTo>
                  <a:pt x="395213" y="0"/>
                </a:lnTo>
                <a:lnTo>
                  <a:pt x="386833" y="37731"/>
                </a:lnTo>
                <a:lnTo>
                  <a:pt x="507479" y="37731"/>
                </a:lnTo>
                <a:lnTo>
                  <a:pt x="515859" y="0"/>
                </a:lnTo>
                <a:close/>
              </a:path>
              <a:path w="2617470" h="311784" extrusionOk="0">
                <a:moveTo>
                  <a:pt x="617988" y="0"/>
                </a:moveTo>
                <a:lnTo>
                  <a:pt x="587166" y="0"/>
                </a:lnTo>
                <a:lnTo>
                  <a:pt x="564648" y="3334"/>
                </a:lnTo>
                <a:lnTo>
                  <a:pt x="546850" y="13336"/>
                </a:lnTo>
                <a:lnTo>
                  <a:pt x="533771" y="30006"/>
                </a:lnTo>
                <a:lnTo>
                  <a:pt x="525411" y="53344"/>
                </a:lnTo>
                <a:lnTo>
                  <a:pt x="466493" y="311391"/>
                </a:lnTo>
                <a:lnTo>
                  <a:pt x="507882" y="311391"/>
                </a:lnTo>
                <a:lnTo>
                  <a:pt x="533616" y="197329"/>
                </a:lnTo>
                <a:lnTo>
                  <a:pt x="622869" y="197329"/>
                </a:lnTo>
                <a:lnTo>
                  <a:pt x="631484" y="159598"/>
                </a:lnTo>
                <a:lnTo>
                  <a:pt x="542436" y="159598"/>
                </a:lnTo>
                <a:lnTo>
                  <a:pt x="566344" y="55946"/>
                </a:lnTo>
                <a:lnTo>
                  <a:pt x="569256" y="47977"/>
                </a:lnTo>
                <a:lnTo>
                  <a:pt x="573914" y="42284"/>
                </a:lnTo>
                <a:lnTo>
                  <a:pt x="580320" y="38869"/>
                </a:lnTo>
                <a:lnTo>
                  <a:pt x="588473" y="37731"/>
                </a:lnTo>
                <a:lnTo>
                  <a:pt x="657176" y="37731"/>
                </a:lnTo>
                <a:lnTo>
                  <a:pt x="657884" y="30006"/>
                </a:lnTo>
                <a:lnTo>
                  <a:pt x="652305" y="13336"/>
                </a:lnTo>
                <a:lnTo>
                  <a:pt x="639007" y="3334"/>
                </a:lnTo>
                <a:lnTo>
                  <a:pt x="617988" y="0"/>
                </a:lnTo>
                <a:close/>
              </a:path>
              <a:path w="2617470" h="311784" extrusionOk="0">
                <a:moveTo>
                  <a:pt x="622869" y="197329"/>
                </a:moveTo>
                <a:lnTo>
                  <a:pt x="581170" y="197329"/>
                </a:lnTo>
                <a:lnTo>
                  <a:pt x="555436" y="311391"/>
                </a:lnTo>
                <a:lnTo>
                  <a:pt x="596826" y="311391"/>
                </a:lnTo>
                <a:lnTo>
                  <a:pt x="622869" y="197329"/>
                </a:lnTo>
                <a:close/>
              </a:path>
              <a:path w="2617470" h="311784" extrusionOk="0">
                <a:moveTo>
                  <a:pt x="657176" y="37731"/>
                </a:moveTo>
                <a:lnTo>
                  <a:pt x="599921" y="37731"/>
                </a:lnTo>
                <a:lnTo>
                  <a:pt x="607565" y="38869"/>
                </a:lnTo>
                <a:lnTo>
                  <a:pt x="612442" y="42284"/>
                </a:lnTo>
                <a:lnTo>
                  <a:pt x="614553" y="47977"/>
                </a:lnTo>
                <a:lnTo>
                  <a:pt x="613898" y="55946"/>
                </a:lnTo>
                <a:lnTo>
                  <a:pt x="589990" y="159598"/>
                </a:lnTo>
                <a:lnTo>
                  <a:pt x="631484" y="159598"/>
                </a:lnTo>
                <a:lnTo>
                  <a:pt x="655744" y="53344"/>
                </a:lnTo>
                <a:lnTo>
                  <a:pt x="657176" y="37731"/>
                </a:lnTo>
                <a:close/>
              </a:path>
              <a:path w="2617470" h="311784" extrusionOk="0">
                <a:moveTo>
                  <a:pt x="725979" y="0"/>
                </a:moveTo>
                <a:lnTo>
                  <a:pt x="684590" y="0"/>
                </a:lnTo>
                <a:lnTo>
                  <a:pt x="663867" y="311391"/>
                </a:lnTo>
                <a:lnTo>
                  <a:pt x="713182" y="311391"/>
                </a:lnTo>
                <a:lnTo>
                  <a:pt x="741859" y="237663"/>
                </a:lnTo>
                <a:lnTo>
                  <a:pt x="705422" y="237663"/>
                </a:lnTo>
                <a:lnTo>
                  <a:pt x="725979" y="0"/>
                </a:lnTo>
                <a:close/>
              </a:path>
              <a:path w="2617470" h="311784" extrusionOk="0">
                <a:moveTo>
                  <a:pt x="834297" y="0"/>
                </a:moveTo>
                <a:lnTo>
                  <a:pt x="792907" y="0"/>
                </a:lnTo>
                <a:lnTo>
                  <a:pt x="705422" y="237663"/>
                </a:lnTo>
                <a:lnTo>
                  <a:pt x="741859" y="237663"/>
                </a:lnTo>
                <a:lnTo>
                  <a:pt x="834297" y="0"/>
                </a:lnTo>
                <a:close/>
              </a:path>
              <a:path w="2617470" h="311784" extrusionOk="0">
                <a:moveTo>
                  <a:pt x="956973" y="0"/>
                </a:moveTo>
                <a:lnTo>
                  <a:pt x="853939" y="0"/>
                </a:lnTo>
                <a:lnTo>
                  <a:pt x="783021" y="311391"/>
                </a:lnTo>
                <a:lnTo>
                  <a:pt x="886054" y="311391"/>
                </a:lnTo>
                <a:lnTo>
                  <a:pt x="894435" y="273659"/>
                </a:lnTo>
                <a:lnTo>
                  <a:pt x="832791" y="273659"/>
                </a:lnTo>
                <a:lnTo>
                  <a:pt x="856698" y="170007"/>
                </a:lnTo>
                <a:lnTo>
                  <a:pt x="911297" y="170007"/>
                </a:lnTo>
                <a:lnTo>
                  <a:pt x="919678" y="132276"/>
                </a:lnTo>
                <a:lnTo>
                  <a:pt x="865078" y="132276"/>
                </a:lnTo>
                <a:lnTo>
                  <a:pt x="886948" y="37731"/>
                </a:lnTo>
                <a:lnTo>
                  <a:pt x="948592" y="37731"/>
                </a:lnTo>
                <a:lnTo>
                  <a:pt x="956973" y="0"/>
                </a:lnTo>
                <a:close/>
              </a:path>
              <a:path w="2617470" h="311784" extrusionOk="0">
                <a:moveTo>
                  <a:pt x="1067395" y="0"/>
                </a:moveTo>
                <a:lnTo>
                  <a:pt x="986377" y="0"/>
                </a:lnTo>
                <a:lnTo>
                  <a:pt x="915459" y="311391"/>
                </a:lnTo>
                <a:lnTo>
                  <a:pt x="956849" y="311391"/>
                </a:lnTo>
                <a:lnTo>
                  <a:pt x="985517" y="185620"/>
                </a:lnTo>
                <a:lnTo>
                  <a:pt x="1048718" y="185620"/>
                </a:lnTo>
                <a:lnTo>
                  <a:pt x="1048727" y="181717"/>
                </a:lnTo>
                <a:lnTo>
                  <a:pt x="1061316" y="174425"/>
                </a:lnTo>
                <a:lnTo>
                  <a:pt x="1071645" y="163393"/>
                </a:lnTo>
                <a:lnTo>
                  <a:pt x="1078928" y="150057"/>
                </a:lnTo>
                <a:lnTo>
                  <a:pt x="993517" y="150057"/>
                </a:lnTo>
                <a:lnTo>
                  <a:pt x="1019387" y="37731"/>
                </a:lnTo>
                <a:lnTo>
                  <a:pt x="1104473" y="37731"/>
                </a:lnTo>
                <a:lnTo>
                  <a:pt x="1105227" y="30006"/>
                </a:lnTo>
                <a:lnTo>
                  <a:pt x="1100061" y="13336"/>
                </a:lnTo>
                <a:lnTo>
                  <a:pt x="1087450" y="3334"/>
                </a:lnTo>
                <a:lnTo>
                  <a:pt x="1067395" y="0"/>
                </a:lnTo>
                <a:close/>
              </a:path>
              <a:path w="2617470" h="311784" extrusionOk="0">
                <a:moveTo>
                  <a:pt x="1048718" y="185620"/>
                </a:moveTo>
                <a:lnTo>
                  <a:pt x="1010615" y="185620"/>
                </a:lnTo>
                <a:lnTo>
                  <a:pt x="1009246" y="311391"/>
                </a:lnTo>
                <a:lnTo>
                  <a:pt x="1048434" y="311391"/>
                </a:lnTo>
                <a:lnTo>
                  <a:pt x="1048718" y="185620"/>
                </a:lnTo>
                <a:close/>
              </a:path>
              <a:path w="2617470" h="311784" extrusionOk="0">
                <a:moveTo>
                  <a:pt x="1104473" y="37731"/>
                </a:moveTo>
                <a:lnTo>
                  <a:pt x="1046686" y="37731"/>
                </a:lnTo>
                <a:lnTo>
                  <a:pt x="1054447" y="39140"/>
                </a:lnTo>
                <a:lnTo>
                  <a:pt x="1059237" y="43369"/>
                </a:lnTo>
                <a:lnTo>
                  <a:pt x="1061055" y="50416"/>
                </a:lnTo>
                <a:lnTo>
                  <a:pt x="1059902" y="60283"/>
                </a:lnTo>
                <a:lnTo>
                  <a:pt x="1044587" y="127505"/>
                </a:lnTo>
                <a:lnTo>
                  <a:pt x="1041122" y="137372"/>
                </a:lnTo>
                <a:lnTo>
                  <a:pt x="1036006" y="144419"/>
                </a:lnTo>
                <a:lnTo>
                  <a:pt x="1029237" y="148648"/>
                </a:lnTo>
                <a:lnTo>
                  <a:pt x="1020817" y="150057"/>
                </a:lnTo>
                <a:lnTo>
                  <a:pt x="1078928" y="150057"/>
                </a:lnTo>
                <a:lnTo>
                  <a:pt x="1079713" y="148620"/>
                </a:lnTo>
                <a:lnTo>
                  <a:pt x="1085520" y="130107"/>
                </a:lnTo>
                <a:lnTo>
                  <a:pt x="1102949" y="53344"/>
                </a:lnTo>
                <a:lnTo>
                  <a:pt x="1104473" y="37731"/>
                </a:lnTo>
                <a:close/>
              </a:path>
              <a:path w="2617470" h="311784" extrusionOk="0">
                <a:moveTo>
                  <a:pt x="1132158" y="238530"/>
                </a:moveTo>
                <a:lnTo>
                  <a:pt x="1090769" y="238530"/>
                </a:lnTo>
                <a:lnTo>
                  <a:pt x="1087149" y="254143"/>
                </a:lnTo>
                <a:lnTo>
                  <a:pt x="1084517" y="279189"/>
                </a:lnTo>
                <a:lnTo>
                  <a:pt x="1089744" y="297079"/>
                </a:lnTo>
                <a:lnTo>
                  <a:pt x="1102832" y="307813"/>
                </a:lnTo>
                <a:lnTo>
                  <a:pt x="1123780" y="311391"/>
                </a:lnTo>
                <a:lnTo>
                  <a:pt x="1148878" y="311391"/>
                </a:lnTo>
                <a:lnTo>
                  <a:pt x="1171579" y="308111"/>
                </a:lnTo>
                <a:lnTo>
                  <a:pt x="1189486" y="298271"/>
                </a:lnTo>
                <a:lnTo>
                  <a:pt x="1202601" y="281872"/>
                </a:lnTo>
                <a:lnTo>
                  <a:pt x="1205577" y="273659"/>
                </a:lnTo>
                <a:lnTo>
                  <a:pt x="1142287" y="273659"/>
                </a:lnTo>
                <a:lnTo>
                  <a:pt x="1134451" y="272521"/>
                </a:lnTo>
                <a:lnTo>
                  <a:pt x="1129436" y="269106"/>
                </a:lnTo>
                <a:lnTo>
                  <a:pt x="1127243" y="263413"/>
                </a:lnTo>
                <a:lnTo>
                  <a:pt x="1127870" y="255444"/>
                </a:lnTo>
                <a:lnTo>
                  <a:pt x="1132158" y="238530"/>
                </a:lnTo>
                <a:close/>
              </a:path>
              <a:path w="2617470" h="311784" extrusionOk="0">
                <a:moveTo>
                  <a:pt x="1220236" y="0"/>
                </a:moveTo>
                <a:lnTo>
                  <a:pt x="1194698" y="0"/>
                </a:lnTo>
                <a:lnTo>
                  <a:pt x="1172180" y="3334"/>
                </a:lnTo>
                <a:lnTo>
                  <a:pt x="1141302" y="30006"/>
                </a:lnTo>
                <a:lnTo>
                  <a:pt x="1118236" y="117096"/>
                </a:lnTo>
                <a:lnTo>
                  <a:pt x="1115943" y="131842"/>
                </a:lnTo>
                <a:lnTo>
                  <a:pt x="1116497" y="137046"/>
                </a:lnTo>
                <a:lnTo>
                  <a:pt x="1138291" y="160899"/>
                </a:lnTo>
                <a:lnTo>
                  <a:pt x="1172278" y="183018"/>
                </a:lnTo>
                <a:lnTo>
                  <a:pt x="1176711" y="186198"/>
                </a:lnTo>
                <a:lnTo>
                  <a:pt x="1179777" y="188800"/>
                </a:lnTo>
                <a:lnTo>
                  <a:pt x="1181476" y="190824"/>
                </a:lnTo>
                <a:lnTo>
                  <a:pt x="1183470" y="192848"/>
                </a:lnTo>
                <a:lnTo>
                  <a:pt x="1183812" y="196751"/>
                </a:lnTo>
                <a:lnTo>
                  <a:pt x="1182505" y="202534"/>
                </a:lnTo>
                <a:lnTo>
                  <a:pt x="1170140" y="255444"/>
                </a:lnTo>
                <a:lnTo>
                  <a:pt x="1167423" y="267588"/>
                </a:lnTo>
                <a:lnTo>
                  <a:pt x="1160634" y="273659"/>
                </a:lnTo>
                <a:lnTo>
                  <a:pt x="1205577" y="273659"/>
                </a:lnTo>
                <a:lnTo>
                  <a:pt x="1210921" y="258914"/>
                </a:lnTo>
                <a:lnTo>
                  <a:pt x="1228599" y="181572"/>
                </a:lnTo>
                <a:lnTo>
                  <a:pt x="1229158" y="174199"/>
                </a:lnTo>
                <a:lnTo>
                  <a:pt x="1227763" y="170441"/>
                </a:lnTo>
                <a:lnTo>
                  <a:pt x="1226712" y="166393"/>
                </a:lnTo>
                <a:lnTo>
                  <a:pt x="1224653" y="163068"/>
                </a:lnTo>
                <a:lnTo>
                  <a:pt x="1221587" y="160466"/>
                </a:lnTo>
                <a:lnTo>
                  <a:pt x="1218865" y="157574"/>
                </a:lnTo>
                <a:lnTo>
                  <a:pt x="1213679" y="153671"/>
                </a:lnTo>
                <a:lnTo>
                  <a:pt x="1206029" y="148756"/>
                </a:lnTo>
                <a:lnTo>
                  <a:pt x="1171890" y="127505"/>
                </a:lnTo>
                <a:lnTo>
                  <a:pt x="1167457" y="124325"/>
                </a:lnTo>
                <a:lnTo>
                  <a:pt x="1164244" y="121722"/>
                </a:lnTo>
                <a:lnTo>
                  <a:pt x="1162251" y="119699"/>
                </a:lnTo>
                <a:lnTo>
                  <a:pt x="1160551" y="117675"/>
                </a:lnTo>
                <a:lnTo>
                  <a:pt x="1160355" y="113771"/>
                </a:lnTo>
                <a:lnTo>
                  <a:pt x="1173359" y="56380"/>
                </a:lnTo>
                <a:lnTo>
                  <a:pt x="1176469" y="48221"/>
                </a:lnTo>
                <a:lnTo>
                  <a:pt x="1181207" y="42393"/>
                </a:lnTo>
                <a:lnTo>
                  <a:pt x="1187572" y="38896"/>
                </a:lnTo>
                <a:lnTo>
                  <a:pt x="1195564" y="37731"/>
                </a:lnTo>
                <a:lnTo>
                  <a:pt x="1259424" y="37731"/>
                </a:lnTo>
                <a:lnTo>
                  <a:pt x="1260132" y="30006"/>
                </a:lnTo>
                <a:lnTo>
                  <a:pt x="1254553" y="13336"/>
                </a:lnTo>
                <a:lnTo>
                  <a:pt x="1241254" y="3334"/>
                </a:lnTo>
                <a:lnTo>
                  <a:pt x="1220236" y="0"/>
                </a:lnTo>
                <a:close/>
              </a:path>
              <a:path w="2617470" h="311784" extrusionOk="0">
                <a:moveTo>
                  <a:pt x="1259424" y="37731"/>
                </a:moveTo>
                <a:lnTo>
                  <a:pt x="1202169" y="37731"/>
                </a:lnTo>
                <a:lnTo>
                  <a:pt x="1209780" y="38896"/>
                </a:lnTo>
                <a:lnTo>
                  <a:pt x="1214560" y="42393"/>
                </a:lnTo>
                <a:lnTo>
                  <a:pt x="1216510" y="48221"/>
                </a:lnTo>
                <a:lnTo>
                  <a:pt x="1215629" y="56380"/>
                </a:lnTo>
                <a:lnTo>
                  <a:pt x="1209515" y="83702"/>
                </a:lnTo>
                <a:lnTo>
                  <a:pt x="1250905" y="83702"/>
                </a:lnTo>
                <a:lnTo>
                  <a:pt x="1257992" y="53344"/>
                </a:lnTo>
                <a:lnTo>
                  <a:pt x="1259424" y="37731"/>
                </a:lnTo>
                <a:close/>
              </a:path>
              <a:path w="2617470" h="311784" extrusionOk="0">
                <a:moveTo>
                  <a:pt x="1407607" y="0"/>
                </a:moveTo>
                <a:lnTo>
                  <a:pt x="1304574" y="0"/>
                </a:lnTo>
                <a:lnTo>
                  <a:pt x="1233655" y="311391"/>
                </a:lnTo>
                <a:lnTo>
                  <a:pt x="1336689" y="311391"/>
                </a:lnTo>
                <a:lnTo>
                  <a:pt x="1345069" y="273659"/>
                </a:lnTo>
                <a:lnTo>
                  <a:pt x="1283425" y="273659"/>
                </a:lnTo>
                <a:lnTo>
                  <a:pt x="1307333" y="170007"/>
                </a:lnTo>
                <a:lnTo>
                  <a:pt x="1361932" y="170007"/>
                </a:lnTo>
                <a:lnTo>
                  <a:pt x="1370312" y="132276"/>
                </a:lnTo>
                <a:lnTo>
                  <a:pt x="1315713" y="132276"/>
                </a:lnTo>
                <a:lnTo>
                  <a:pt x="1337583" y="37731"/>
                </a:lnTo>
                <a:lnTo>
                  <a:pt x="1399227" y="37731"/>
                </a:lnTo>
                <a:lnTo>
                  <a:pt x="1407607" y="0"/>
                </a:lnTo>
                <a:close/>
              </a:path>
              <a:path w="2617470" h="311784" extrusionOk="0">
                <a:moveTo>
                  <a:pt x="1584617" y="0"/>
                </a:moveTo>
                <a:lnTo>
                  <a:pt x="1553795" y="0"/>
                </a:lnTo>
                <a:lnTo>
                  <a:pt x="1531277" y="3334"/>
                </a:lnTo>
                <a:lnTo>
                  <a:pt x="1513479" y="13336"/>
                </a:lnTo>
                <a:lnTo>
                  <a:pt x="1500400" y="30006"/>
                </a:lnTo>
                <a:lnTo>
                  <a:pt x="1492040" y="53344"/>
                </a:lnTo>
                <a:lnTo>
                  <a:pt x="1433122" y="311391"/>
                </a:lnTo>
                <a:lnTo>
                  <a:pt x="1474511" y="311391"/>
                </a:lnTo>
                <a:lnTo>
                  <a:pt x="1500245" y="197329"/>
                </a:lnTo>
                <a:lnTo>
                  <a:pt x="1589498" y="197329"/>
                </a:lnTo>
                <a:lnTo>
                  <a:pt x="1598113" y="159598"/>
                </a:lnTo>
                <a:lnTo>
                  <a:pt x="1509065" y="159598"/>
                </a:lnTo>
                <a:lnTo>
                  <a:pt x="1532973" y="55946"/>
                </a:lnTo>
                <a:lnTo>
                  <a:pt x="1535885" y="47977"/>
                </a:lnTo>
                <a:lnTo>
                  <a:pt x="1540543" y="42284"/>
                </a:lnTo>
                <a:lnTo>
                  <a:pt x="1546949" y="38869"/>
                </a:lnTo>
                <a:lnTo>
                  <a:pt x="1555102" y="37731"/>
                </a:lnTo>
                <a:lnTo>
                  <a:pt x="1623805" y="37731"/>
                </a:lnTo>
                <a:lnTo>
                  <a:pt x="1624513" y="30006"/>
                </a:lnTo>
                <a:lnTo>
                  <a:pt x="1618934" y="13336"/>
                </a:lnTo>
                <a:lnTo>
                  <a:pt x="1605636" y="3334"/>
                </a:lnTo>
                <a:lnTo>
                  <a:pt x="1584617" y="0"/>
                </a:lnTo>
                <a:close/>
              </a:path>
              <a:path w="2617470" h="311784" extrusionOk="0">
                <a:moveTo>
                  <a:pt x="1589498" y="197329"/>
                </a:moveTo>
                <a:lnTo>
                  <a:pt x="1547799" y="197329"/>
                </a:lnTo>
                <a:lnTo>
                  <a:pt x="1522065" y="311391"/>
                </a:lnTo>
                <a:lnTo>
                  <a:pt x="1563455" y="311391"/>
                </a:lnTo>
                <a:lnTo>
                  <a:pt x="1589498" y="197329"/>
                </a:lnTo>
                <a:close/>
              </a:path>
              <a:path w="2617470" h="311784" extrusionOk="0">
                <a:moveTo>
                  <a:pt x="1623805" y="37731"/>
                </a:moveTo>
                <a:lnTo>
                  <a:pt x="1566550" y="37731"/>
                </a:lnTo>
                <a:lnTo>
                  <a:pt x="1574194" y="38869"/>
                </a:lnTo>
                <a:lnTo>
                  <a:pt x="1579071" y="42284"/>
                </a:lnTo>
                <a:lnTo>
                  <a:pt x="1581182" y="47977"/>
                </a:lnTo>
                <a:lnTo>
                  <a:pt x="1580527" y="55946"/>
                </a:lnTo>
                <a:lnTo>
                  <a:pt x="1556619" y="159598"/>
                </a:lnTo>
                <a:lnTo>
                  <a:pt x="1598113" y="159598"/>
                </a:lnTo>
                <a:lnTo>
                  <a:pt x="1622373" y="53344"/>
                </a:lnTo>
                <a:lnTo>
                  <a:pt x="1623805" y="37731"/>
                </a:lnTo>
                <a:close/>
              </a:path>
              <a:path w="2617470" h="311784" extrusionOk="0">
                <a:moveTo>
                  <a:pt x="1744902" y="0"/>
                </a:moveTo>
                <a:lnTo>
                  <a:pt x="1718483" y="0"/>
                </a:lnTo>
                <a:lnTo>
                  <a:pt x="1695970" y="3306"/>
                </a:lnTo>
                <a:lnTo>
                  <a:pt x="1665130" y="29762"/>
                </a:lnTo>
                <a:lnTo>
                  <a:pt x="1609734" y="258480"/>
                </a:lnTo>
                <a:lnTo>
                  <a:pt x="1607627" y="281628"/>
                </a:lnTo>
                <a:lnTo>
                  <a:pt x="1613230" y="298163"/>
                </a:lnTo>
                <a:lnTo>
                  <a:pt x="1626542" y="308084"/>
                </a:lnTo>
                <a:lnTo>
                  <a:pt x="1647565" y="311391"/>
                </a:lnTo>
                <a:lnTo>
                  <a:pt x="1673984" y="311391"/>
                </a:lnTo>
                <a:lnTo>
                  <a:pt x="1714282" y="298163"/>
                </a:lnTo>
                <a:lnTo>
                  <a:pt x="1653010" y="273659"/>
                </a:lnTo>
                <a:lnTo>
                  <a:pt x="1648938" y="267588"/>
                </a:lnTo>
                <a:lnTo>
                  <a:pt x="1651656" y="255444"/>
                </a:lnTo>
                <a:lnTo>
                  <a:pt x="1697661" y="55946"/>
                </a:lnTo>
                <a:lnTo>
                  <a:pt x="1700378" y="43802"/>
                </a:lnTo>
                <a:lnTo>
                  <a:pt x="1707168" y="37731"/>
                </a:lnTo>
                <a:lnTo>
                  <a:pt x="1784116" y="37731"/>
                </a:lnTo>
                <a:lnTo>
                  <a:pt x="1784841" y="29762"/>
                </a:lnTo>
                <a:lnTo>
                  <a:pt x="1779238" y="13227"/>
                </a:lnTo>
                <a:lnTo>
                  <a:pt x="1765925" y="3306"/>
                </a:lnTo>
                <a:lnTo>
                  <a:pt x="1744902" y="0"/>
                </a:lnTo>
                <a:close/>
              </a:path>
              <a:path w="2617470" h="311784" extrusionOk="0">
                <a:moveTo>
                  <a:pt x="1740484" y="238530"/>
                </a:moveTo>
                <a:lnTo>
                  <a:pt x="1699095" y="238530"/>
                </a:lnTo>
                <a:lnTo>
                  <a:pt x="1694807" y="255444"/>
                </a:lnTo>
                <a:lnTo>
                  <a:pt x="1692089" y="267588"/>
                </a:lnTo>
                <a:lnTo>
                  <a:pt x="1685300" y="273659"/>
                </a:lnTo>
                <a:lnTo>
                  <a:pt x="1730204" y="273659"/>
                </a:lnTo>
                <a:lnTo>
                  <a:pt x="1735664" y="258480"/>
                </a:lnTo>
                <a:lnTo>
                  <a:pt x="1740484" y="238530"/>
                </a:lnTo>
                <a:close/>
              </a:path>
              <a:path w="2617470" h="311784" extrusionOk="0">
                <a:moveTo>
                  <a:pt x="1784116" y="37731"/>
                </a:moveTo>
                <a:lnTo>
                  <a:pt x="1726395" y="37731"/>
                </a:lnTo>
                <a:lnTo>
                  <a:pt x="1734231" y="38869"/>
                </a:lnTo>
                <a:lnTo>
                  <a:pt x="1739246" y="42284"/>
                </a:lnTo>
                <a:lnTo>
                  <a:pt x="1741439" y="47977"/>
                </a:lnTo>
                <a:lnTo>
                  <a:pt x="1740812" y="55946"/>
                </a:lnTo>
                <a:lnTo>
                  <a:pt x="1733421" y="88039"/>
                </a:lnTo>
                <a:lnTo>
                  <a:pt x="1774810" y="88039"/>
                </a:lnTo>
                <a:lnTo>
                  <a:pt x="1782734" y="52910"/>
                </a:lnTo>
                <a:lnTo>
                  <a:pt x="1784116" y="37731"/>
                </a:lnTo>
                <a:close/>
              </a:path>
              <a:path w="2617470" h="311784" extrusionOk="0">
                <a:moveTo>
                  <a:pt x="1905824" y="0"/>
                </a:moveTo>
                <a:lnTo>
                  <a:pt x="1875002" y="0"/>
                </a:lnTo>
                <a:lnTo>
                  <a:pt x="1852484" y="3334"/>
                </a:lnTo>
                <a:lnTo>
                  <a:pt x="1834685" y="13336"/>
                </a:lnTo>
                <a:lnTo>
                  <a:pt x="1821606" y="30006"/>
                </a:lnTo>
                <a:lnTo>
                  <a:pt x="1813246" y="53344"/>
                </a:lnTo>
                <a:lnTo>
                  <a:pt x="1754328" y="311391"/>
                </a:lnTo>
                <a:lnTo>
                  <a:pt x="1795718" y="311391"/>
                </a:lnTo>
                <a:lnTo>
                  <a:pt x="1821451" y="197329"/>
                </a:lnTo>
                <a:lnTo>
                  <a:pt x="1910704" y="197329"/>
                </a:lnTo>
                <a:lnTo>
                  <a:pt x="1919319" y="159598"/>
                </a:lnTo>
                <a:lnTo>
                  <a:pt x="1830272" y="159598"/>
                </a:lnTo>
                <a:lnTo>
                  <a:pt x="1854179" y="55946"/>
                </a:lnTo>
                <a:lnTo>
                  <a:pt x="1857091" y="47977"/>
                </a:lnTo>
                <a:lnTo>
                  <a:pt x="1861750" y="42284"/>
                </a:lnTo>
                <a:lnTo>
                  <a:pt x="1868155" y="38869"/>
                </a:lnTo>
                <a:lnTo>
                  <a:pt x="1876308" y="37731"/>
                </a:lnTo>
                <a:lnTo>
                  <a:pt x="1945011" y="37731"/>
                </a:lnTo>
                <a:lnTo>
                  <a:pt x="1945720" y="30006"/>
                </a:lnTo>
                <a:lnTo>
                  <a:pt x="1940141" y="13336"/>
                </a:lnTo>
                <a:lnTo>
                  <a:pt x="1926842" y="3334"/>
                </a:lnTo>
                <a:lnTo>
                  <a:pt x="1905824" y="0"/>
                </a:lnTo>
                <a:close/>
              </a:path>
              <a:path w="2617470" h="311784" extrusionOk="0">
                <a:moveTo>
                  <a:pt x="1910704" y="197329"/>
                </a:moveTo>
                <a:lnTo>
                  <a:pt x="1869005" y="197329"/>
                </a:lnTo>
                <a:lnTo>
                  <a:pt x="1843271" y="311391"/>
                </a:lnTo>
                <a:lnTo>
                  <a:pt x="1884661" y="311391"/>
                </a:lnTo>
                <a:lnTo>
                  <a:pt x="1910704" y="197329"/>
                </a:lnTo>
                <a:close/>
              </a:path>
              <a:path w="2617470" h="311784" extrusionOk="0">
                <a:moveTo>
                  <a:pt x="1945011" y="37731"/>
                </a:moveTo>
                <a:lnTo>
                  <a:pt x="1887756" y="37731"/>
                </a:lnTo>
                <a:lnTo>
                  <a:pt x="1895400" y="38869"/>
                </a:lnTo>
                <a:lnTo>
                  <a:pt x="1900277" y="42284"/>
                </a:lnTo>
                <a:lnTo>
                  <a:pt x="1902388" y="47977"/>
                </a:lnTo>
                <a:lnTo>
                  <a:pt x="1901733" y="55946"/>
                </a:lnTo>
                <a:lnTo>
                  <a:pt x="1877826" y="159598"/>
                </a:lnTo>
                <a:lnTo>
                  <a:pt x="1919319" y="159598"/>
                </a:lnTo>
                <a:lnTo>
                  <a:pt x="1943579" y="53344"/>
                </a:lnTo>
                <a:lnTo>
                  <a:pt x="1945011" y="37731"/>
                </a:lnTo>
                <a:close/>
              </a:path>
              <a:path w="2617470" h="311784" extrusionOk="0">
                <a:moveTo>
                  <a:pt x="2064347" y="0"/>
                </a:moveTo>
                <a:lnTo>
                  <a:pt x="1992136" y="0"/>
                </a:lnTo>
                <a:lnTo>
                  <a:pt x="1921217" y="311391"/>
                </a:lnTo>
                <a:lnTo>
                  <a:pt x="2001795" y="311391"/>
                </a:lnTo>
                <a:lnTo>
                  <a:pt x="2024195" y="308572"/>
                </a:lnTo>
                <a:lnTo>
                  <a:pt x="2041640" y="300115"/>
                </a:lnTo>
                <a:lnTo>
                  <a:pt x="2054130" y="286020"/>
                </a:lnTo>
                <a:lnTo>
                  <a:pt x="2058850" y="273659"/>
                </a:lnTo>
                <a:lnTo>
                  <a:pt x="1970987" y="273659"/>
                </a:lnTo>
                <a:lnTo>
                  <a:pt x="2025145" y="37731"/>
                </a:lnTo>
                <a:lnTo>
                  <a:pt x="2110838" y="37731"/>
                </a:lnTo>
                <a:lnTo>
                  <a:pt x="2111197" y="33665"/>
                </a:lnTo>
                <a:lnTo>
                  <a:pt x="2104543" y="14962"/>
                </a:lnTo>
                <a:lnTo>
                  <a:pt x="2088927" y="3740"/>
                </a:lnTo>
                <a:lnTo>
                  <a:pt x="2064347" y="0"/>
                </a:lnTo>
                <a:close/>
              </a:path>
              <a:path w="2617470" h="311784" extrusionOk="0">
                <a:moveTo>
                  <a:pt x="2110838" y="37731"/>
                </a:moveTo>
                <a:lnTo>
                  <a:pt x="2054206" y="37731"/>
                </a:lnTo>
                <a:lnTo>
                  <a:pt x="2061967" y="39140"/>
                </a:lnTo>
                <a:lnTo>
                  <a:pt x="2066756" y="43369"/>
                </a:lnTo>
                <a:lnTo>
                  <a:pt x="2068575" y="50416"/>
                </a:lnTo>
                <a:lnTo>
                  <a:pt x="2067422" y="60283"/>
                </a:lnTo>
                <a:lnTo>
                  <a:pt x="2021857" y="259781"/>
                </a:lnTo>
                <a:lnTo>
                  <a:pt x="2019647" y="269033"/>
                </a:lnTo>
                <a:lnTo>
                  <a:pt x="2013111" y="273659"/>
                </a:lnTo>
                <a:lnTo>
                  <a:pt x="2058850" y="273659"/>
                </a:lnTo>
                <a:lnTo>
                  <a:pt x="2061665" y="266287"/>
                </a:lnTo>
                <a:lnTo>
                  <a:pt x="2108888" y="59849"/>
                </a:lnTo>
                <a:lnTo>
                  <a:pt x="2110838" y="37731"/>
                </a:lnTo>
                <a:close/>
              </a:path>
              <a:path w="2617470" h="311784" extrusionOk="0">
                <a:moveTo>
                  <a:pt x="2262008" y="0"/>
                </a:moveTo>
                <a:lnTo>
                  <a:pt x="2158974" y="0"/>
                </a:lnTo>
                <a:lnTo>
                  <a:pt x="2088056" y="311391"/>
                </a:lnTo>
                <a:lnTo>
                  <a:pt x="2191089" y="311391"/>
                </a:lnTo>
                <a:lnTo>
                  <a:pt x="2199470" y="273659"/>
                </a:lnTo>
                <a:lnTo>
                  <a:pt x="2137826" y="273659"/>
                </a:lnTo>
                <a:lnTo>
                  <a:pt x="2161733" y="170007"/>
                </a:lnTo>
                <a:lnTo>
                  <a:pt x="2216332" y="170007"/>
                </a:lnTo>
                <a:lnTo>
                  <a:pt x="2224713" y="132276"/>
                </a:lnTo>
                <a:lnTo>
                  <a:pt x="2170114" y="132276"/>
                </a:lnTo>
                <a:lnTo>
                  <a:pt x="2191983" y="37731"/>
                </a:lnTo>
                <a:lnTo>
                  <a:pt x="2253627" y="37731"/>
                </a:lnTo>
                <a:lnTo>
                  <a:pt x="2262008" y="0"/>
                </a:lnTo>
                <a:close/>
              </a:path>
              <a:path w="2617470" h="311784" extrusionOk="0">
                <a:moveTo>
                  <a:pt x="2337205" y="0"/>
                </a:moveTo>
                <a:lnTo>
                  <a:pt x="2291412" y="0"/>
                </a:lnTo>
                <a:lnTo>
                  <a:pt x="2220494" y="311391"/>
                </a:lnTo>
                <a:lnTo>
                  <a:pt x="2261884" y="311391"/>
                </a:lnTo>
                <a:lnTo>
                  <a:pt x="2303807" y="107555"/>
                </a:lnTo>
                <a:lnTo>
                  <a:pt x="2335157" y="107555"/>
                </a:lnTo>
                <a:lnTo>
                  <a:pt x="2337205" y="0"/>
                </a:lnTo>
                <a:close/>
              </a:path>
              <a:path w="2617470" h="311784" extrusionOk="0">
                <a:moveTo>
                  <a:pt x="2435117" y="107555"/>
                </a:moveTo>
                <a:lnTo>
                  <a:pt x="2398034" y="107555"/>
                </a:lnTo>
                <a:lnTo>
                  <a:pt x="2347305" y="311391"/>
                </a:lnTo>
                <a:lnTo>
                  <a:pt x="2388695" y="311391"/>
                </a:lnTo>
                <a:lnTo>
                  <a:pt x="2435117" y="107555"/>
                </a:lnTo>
                <a:close/>
              </a:path>
              <a:path w="2617470" h="311784" extrusionOk="0">
                <a:moveTo>
                  <a:pt x="2335157" y="107555"/>
                </a:moveTo>
                <a:lnTo>
                  <a:pt x="2303807" y="107555"/>
                </a:lnTo>
                <a:lnTo>
                  <a:pt x="2301716" y="255011"/>
                </a:lnTo>
                <a:lnTo>
                  <a:pt x="2333418" y="255011"/>
                </a:lnTo>
                <a:lnTo>
                  <a:pt x="2364966" y="183018"/>
                </a:lnTo>
                <a:lnTo>
                  <a:pt x="2333719" y="183018"/>
                </a:lnTo>
                <a:lnTo>
                  <a:pt x="2335157" y="107555"/>
                </a:lnTo>
                <a:close/>
              </a:path>
              <a:path w="2617470" h="311784" extrusionOk="0">
                <a:moveTo>
                  <a:pt x="2459613" y="0"/>
                </a:moveTo>
                <a:lnTo>
                  <a:pt x="2413820" y="0"/>
                </a:lnTo>
                <a:lnTo>
                  <a:pt x="2333719" y="183018"/>
                </a:lnTo>
                <a:lnTo>
                  <a:pt x="2364966" y="183018"/>
                </a:lnTo>
                <a:lnTo>
                  <a:pt x="2398034" y="107555"/>
                </a:lnTo>
                <a:lnTo>
                  <a:pt x="2435117" y="107555"/>
                </a:lnTo>
                <a:lnTo>
                  <a:pt x="2459613" y="0"/>
                </a:lnTo>
                <a:close/>
              </a:path>
              <a:path w="2617470" h="311784" extrusionOk="0">
                <a:moveTo>
                  <a:pt x="2515619" y="0"/>
                </a:moveTo>
                <a:lnTo>
                  <a:pt x="2474669" y="0"/>
                </a:lnTo>
                <a:lnTo>
                  <a:pt x="2481078" y="196896"/>
                </a:lnTo>
                <a:lnTo>
                  <a:pt x="2454828" y="311391"/>
                </a:lnTo>
                <a:lnTo>
                  <a:pt x="2496217" y="311391"/>
                </a:lnTo>
                <a:lnTo>
                  <a:pt x="2522467" y="196896"/>
                </a:lnTo>
                <a:lnTo>
                  <a:pt x="2552138" y="135311"/>
                </a:lnTo>
                <a:lnTo>
                  <a:pt x="2516099" y="135311"/>
                </a:lnTo>
                <a:lnTo>
                  <a:pt x="2515619" y="0"/>
                </a:lnTo>
                <a:close/>
              </a:path>
              <a:path w="2617470" h="311784" extrusionOk="0">
                <a:moveTo>
                  <a:pt x="2617331" y="0"/>
                </a:moveTo>
                <a:lnTo>
                  <a:pt x="2576382" y="0"/>
                </a:lnTo>
                <a:lnTo>
                  <a:pt x="2517419" y="135311"/>
                </a:lnTo>
                <a:lnTo>
                  <a:pt x="2552138" y="135311"/>
                </a:lnTo>
                <a:lnTo>
                  <a:pt x="26173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14108188" y="329432"/>
            <a:ext cx="1763395" cy="311785"/>
          </a:xfrm>
          <a:custGeom>
            <a:avLst/>
            <a:gdLst/>
            <a:ahLst/>
            <a:cxnLst/>
            <a:rect l="l" t="t" r="r" b="b"/>
            <a:pathLst>
              <a:path w="1763394" h="311784" extrusionOk="0">
                <a:moveTo>
                  <a:pt x="103927" y="37731"/>
                </a:moveTo>
                <a:lnTo>
                  <a:pt x="62537" y="37731"/>
                </a:lnTo>
                <a:lnTo>
                  <a:pt x="0" y="311391"/>
                </a:lnTo>
                <a:lnTo>
                  <a:pt x="41389" y="311391"/>
                </a:lnTo>
                <a:lnTo>
                  <a:pt x="103927" y="37731"/>
                </a:lnTo>
                <a:close/>
              </a:path>
              <a:path w="1763394" h="311784" extrusionOk="0">
                <a:moveTo>
                  <a:pt x="151936" y="0"/>
                </a:moveTo>
                <a:lnTo>
                  <a:pt x="31289" y="0"/>
                </a:lnTo>
                <a:lnTo>
                  <a:pt x="22909" y="37731"/>
                </a:lnTo>
                <a:lnTo>
                  <a:pt x="143555" y="37731"/>
                </a:lnTo>
                <a:lnTo>
                  <a:pt x="151936" y="0"/>
                </a:lnTo>
                <a:close/>
              </a:path>
              <a:path w="1763394" h="311784" extrusionOk="0">
                <a:moveTo>
                  <a:pt x="278722" y="0"/>
                </a:moveTo>
                <a:lnTo>
                  <a:pt x="175689" y="0"/>
                </a:lnTo>
                <a:lnTo>
                  <a:pt x="104770" y="311391"/>
                </a:lnTo>
                <a:lnTo>
                  <a:pt x="207804" y="311391"/>
                </a:lnTo>
                <a:lnTo>
                  <a:pt x="216184" y="273659"/>
                </a:lnTo>
                <a:lnTo>
                  <a:pt x="154540" y="273659"/>
                </a:lnTo>
                <a:lnTo>
                  <a:pt x="178448" y="170007"/>
                </a:lnTo>
                <a:lnTo>
                  <a:pt x="233047" y="170007"/>
                </a:lnTo>
                <a:lnTo>
                  <a:pt x="241427" y="132276"/>
                </a:lnTo>
                <a:lnTo>
                  <a:pt x="186828" y="132276"/>
                </a:lnTo>
                <a:lnTo>
                  <a:pt x="208698" y="37731"/>
                </a:lnTo>
                <a:lnTo>
                  <a:pt x="270342" y="37731"/>
                </a:lnTo>
                <a:lnTo>
                  <a:pt x="278722" y="0"/>
                </a:lnTo>
                <a:close/>
              </a:path>
              <a:path w="1763394" h="311784" extrusionOk="0">
                <a:moveTo>
                  <a:pt x="386503" y="0"/>
                </a:moveTo>
                <a:lnTo>
                  <a:pt x="355681" y="0"/>
                </a:lnTo>
                <a:lnTo>
                  <a:pt x="333163" y="3334"/>
                </a:lnTo>
                <a:lnTo>
                  <a:pt x="315364" y="13336"/>
                </a:lnTo>
                <a:lnTo>
                  <a:pt x="302285" y="30006"/>
                </a:lnTo>
                <a:lnTo>
                  <a:pt x="293926" y="53344"/>
                </a:lnTo>
                <a:lnTo>
                  <a:pt x="235007" y="311391"/>
                </a:lnTo>
                <a:lnTo>
                  <a:pt x="276397" y="311391"/>
                </a:lnTo>
                <a:lnTo>
                  <a:pt x="302130" y="197329"/>
                </a:lnTo>
                <a:lnTo>
                  <a:pt x="391383" y="197329"/>
                </a:lnTo>
                <a:lnTo>
                  <a:pt x="399998" y="159598"/>
                </a:lnTo>
                <a:lnTo>
                  <a:pt x="310951" y="159598"/>
                </a:lnTo>
                <a:lnTo>
                  <a:pt x="334859" y="55946"/>
                </a:lnTo>
                <a:lnTo>
                  <a:pt x="337770" y="47977"/>
                </a:lnTo>
                <a:lnTo>
                  <a:pt x="342429" y="42284"/>
                </a:lnTo>
                <a:lnTo>
                  <a:pt x="348835" y="38869"/>
                </a:lnTo>
                <a:lnTo>
                  <a:pt x="356988" y="37731"/>
                </a:lnTo>
                <a:lnTo>
                  <a:pt x="425691" y="37731"/>
                </a:lnTo>
                <a:lnTo>
                  <a:pt x="426399" y="30006"/>
                </a:lnTo>
                <a:lnTo>
                  <a:pt x="420820" y="13336"/>
                </a:lnTo>
                <a:lnTo>
                  <a:pt x="407521" y="3334"/>
                </a:lnTo>
                <a:lnTo>
                  <a:pt x="386503" y="0"/>
                </a:lnTo>
                <a:close/>
              </a:path>
              <a:path w="1763394" h="311784" extrusionOk="0">
                <a:moveTo>
                  <a:pt x="391383" y="197329"/>
                </a:moveTo>
                <a:lnTo>
                  <a:pt x="349684" y="197329"/>
                </a:lnTo>
                <a:lnTo>
                  <a:pt x="323951" y="311391"/>
                </a:lnTo>
                <a:lnTo>
                  <a:pt x="365341" y="311391"/>
                </a:lnTo>
                <a:lnTo>
                  <a:pt x="391383" y="197329"/>
                </a:lnTo>
                <a:close/>
              </a:path>
              <a:path w="1763394" h="311784" extrusionOk="0">
                <a:moveTo>
                  <a:pt x="425691" y="37731"/>
                </a:moveTo>
                <a:lnTo>
                  <a:pt x="368436" y="37731"/>
                </a:lnTo>
                <a:lnTo>
                  <a:pt x="376079" y="38869"/>
                </a:lnTo>
                <a:lnTo>
                  <a:pt x="380957" y="42284"/>
                </a:lnTo>
                <a:lnTo>
                  <a:pt x="383068" y="47977"/>
                </a:lnTo>
                <a:lnTo>
                  <a:pt x="382413" y="55946"/>
                </a:lnTo>
                <a:lnTo>
                  <a:pt x="358505" y="159598"/>
                </a:lnTo>
                <a:lnTo>
                  <a:pt x="399998" y="159598"/>
                </a:lnTo>
                <a:lnTo>
                  <a:pt x="424259" y="53344"/>
                </a:lnTo>
                <a:lnTo>
                  <a:pt x="425691" y="37731"/>
                </a:lnTo>
                <a:close/>
              </a:path>
              <a:path w="1763394" h="311784" extrusionOk="0">
                <a:moveTo>
                  <a:pt x="518608" y="0"/>
                </a:moveTo>
                <a:lnTo>
                  <a:pt x="472815" y="0"/>
                </a:lnTo>
                <a:lnTo>
                  <a:pt x="401897" y="311391"/>
                </a:lnTo>
                <a:lnTo>
                  <a:pt x="443287" y="311391"/>
                </a:lnTo>
                <a:lnTo>
                  <a:pt x="485209" y="107555"/>
                </a:lnTo>
                <a:lnTo>
                  <a:pt x="516559" y="107555"/>
                </a:lnTo>
                <a:lnTo>
                  <a:pt x="518608" y="0"/>
                </a:lnTo>
                <a:close/>
              </a:path>
              <a:path w="1763394" h="311784" extrusionOk="0">
                <a:moveTo>
                  <a:pt x="616520" y="107555"/>
                </a:moveTo>
                <a:lnTo>
                  <a:pt x="579437" y="107555"/>
                </a:lnTo>
                <a:lnTo>
                  <a:pt x="528708" y="311391"/>
                </a:lnTo>
                <a:lnTo>
                  <a:pt x="570097" y="311391"/>
                </a:lnTo>
                <a:lnTo>
                  <a:pt x="616520" y="107555"/>
                </a:lnTo>
                <a:close/>
              </a:path>
              <a:path w="1763394" h="311784" extrusionOk="0">
                <a:moveTo>
                  <a:pt x="516559" y="107555"/>
                </a:moveTo>
                <a:lnTo>
                  <a:pt x="485209" y="107555"/>
                </a:lnTo>
                <a:lnTo>
                  <a:pt x="483119" y="255011"/>
                </a:lnTo>
                <a:lnTo>
                  <a:pt x="514821" y="255011"/>
                </a:lnTo>
                <a:lnTo>
                  <a:pt x="546369" y="183018"/>
                </a:lnTo>
                <a:lnTo>
                  <a:pt x="515122" y="183018"/>
                </a:lnTo>
                <a:lnTo>
                  <a:pt x="516559" y="107555"/>
                </a:lnTo>
                <a:close/>
              </a:path>
              <a:path w="1763394" h="311784" extrusionOk="0">
                <a:moveTo>
                  <a:pt x="641016" y="0"/>
                </a:moveTo>
                <a:lnTo>
                  <a:pt x="595223" y="0"/>
                </a:lnTo>
                <a:lnTo>
                  <a:pt x="515122" y="183018"/>
                </a:lnTo>
                <a:lnTo>
                  <a:pt x="546369" y="183018"/>
                </a:lnTo>
                <a:lnTo>
                  <a:pt x="579437" y="107555"/>
                </a:lnTo>
                <a:lnTo>
                  <a:pt x="616520" y="107555"/>
                </a:lnTo>
                <a:lnTo>
                  <a:pt x="641016" y="0"/>
                </a:lnTo>
                <a:close/>
              </a:path>
              <a:path w="1763394" h="311784" extrusionOk="0">
                <a:moveTo>
                  <a:pt x="836054" y="0"/>
                </a:moveTo>
                <a:lnTo>
                  <a:pt x="796426" y="0"/>
                </a:lnTo>
                <a:lnTo>
                  <a:pt x="773908" y="3334"/>
                </a:lnTo>
                <a:lnTo>
                  <a:pt x="743030" y="30006"/>
                </a:lnTo>
                <a:lnTo>
                  <a:pt x="687676" y="258480"/>
                </a:lnTo>
                <a:lnTo>
                  <a:pt x="685597" y="281628"/>
                </a:lnTo>
                <a:lnTo>
                  <a:pt x="691282" y="298163"/>
                </a:lnTo>
                <a:lnTo>
                  <a:pt x="704733" y="308084"/>
                </a:lnTo>
                <a:lnTo>
                  <a:pt x="725948" y="311391"/>
                </a:lnTo>
                <a:lnTo>
                  <a:pt x="764696" y="311391"/>
                </a:lnTo>
                <a:lnTo>
                  <a:pt x="805324" y="298163"/>
                </a:lnTo>
                <a:lnTo>
                  <a:pt x="744015" y="273659"/>
                </a:lnTo>
                <a:lnTo>
                  <a:pt x="736179" y="272521"/>
                </a:lnTo>
                <a:lnTo>
                  <a:pt x="731165" y="269106"/>
                </a:lnTo>
                <a:lnTo>
                  <a:pt x="728971" y="263413"/>
                </a:lnTo>
                <a:lnTo>
                  <a:pt x="729598" y="255444"/>
                </a:lnTo>
                <a:lnTo>
                  <a:pt x="775604" y="55946"/>
                </a:lnTo>
                <a:lnTo>
                  <a:pt x="797733" y="37731"/>
                </a:lnTo>
                <a:lnTo>
                  <a:pt x="875242" y="37731"/>
                </a:lnTo>
                <a:lnTo>
                  <a:pt x="875950" y="30006"/>
                </a:lnTo>
                <a:lnTo>
                  <a:pt x="870371" y="13336"/>
                </a:lnTo>
                <a:lnTo>
                  <a:pt x="857072" y="3334"/>
                </a:lnTo>
                <a:lnTo>
                  <a:pt x="836054" y="0"/>
                </a:lnTo>
                <a:close/>
              </a:path>
              <a:path w="1763394" h="311784" extrusionOk="0">
                <a:moveTo>
                  <a:pt x="875242" y="37731"/>
                </a:moveTo>
                <a:lnTo>
                  <a:pt x="817547" y="37731"/>
                </a:lnTo>
                <a:lnTo>
                  <a:pt x="825383" y="38869"/>
                </a:lnTo>
                <a:lnTo>
                  <a:pt x="830398" y="42284"/>
                </a:lnTo>
                <a:lnTo>
                  <a:pt x="832591" y="47977"/>
                </a:lnTo>
                <a:lnTo>
                  <a:pt x="831964" y="55946"/>
                </a:lnTo>
                <a:lnTo>
                  <a:pt x="785959" y="255444"/>
                </a:lnTo>
                <a:lnTo>
                  <a:pt x="783130" y="263413"/>
                </a:lnTo>
                <a:lnTo>
                  <a:pt x="778719" y="269106"/>
                </a:lnTo>
                <a:lnTo>
                  <a:pt x="772726" y="272521"/>
                </a:lnTo>
                <a:lnTo>
                  <a:pt x="765151" y="273659"/>
                </a:lnTo>
                <a:lnTo>
                  <a:pt x="821338" y="273659"/>
                </a:lnTo>
                <a:lnTo>
                  <a:pt x="826816" y="258480"/>
                </a:lnTo>
                <a:lnTo>
                  <a:pt x="873810" y="53344"/>
                </a:lnTo>
                <a:lnTo>
                  <a:pt x="875242" y="37731"/>
                </a:lnTo>
                <a:close/>
              </a:path>
              <a:path w="1763394" h="311784" extrusionOk="0">
                <a:moveTo>
                  <a:pt x="948139" y="0"/>
                </a:moveTo>
                <a:lnTo>
                  <a:pt x="906749" y="0"/>
                </a:lnTo>
                <a:lnTo>
                  <a:pt x="886027" y="311391"/>
                </a:lnTo>
                <a:lnTo>
                  <a:pt x="935342" y="311391"/>
                </a:lnTo>
                <a:lnTo>
                  <a:pt x="964018" y="237663"/>
                </a:lnTo>
                <a:lnTo>
                  <a:pt x="927581" y="237663"/>
                </a:lnTo>
                <a:lnTo>
                  <a:pt x="948139" y="0"/>
                </a:lnTo>
                <a:close/>
              </a:path>
              <a:path w="1763394" h="311784" extrusionOk="0">
                <a:moveTo>
                  <a:pt x="1056456" y="0"/>
                </a:moveTo>
                <a:lnTo>
                  <a:pt x="1015067" y="0"/>
                </a:lnTo>
                <a:lnTo>
                  <a:pt x="927581" y="237663"/>
                </a:lnTo>
                <a:lnTo>
                  <a:pt x="964018" y="237663"/>
                </a:lnTo>
                <a:lnTo>
                  <a:pt x="1056456" y="0"/>
                </a:lnTo>
                <a:close/>
              </a:path>
              <a:path w="1763394" h="311784" extrusionOk="0">
                <a:moveTo>
                  <a:pt x="1154474" y="0"/>
                </a:moveTo>
                <a:lnTo>
                  <a:pt x="1123652" y="0"/>
                </a:lnTo>
                <a:lnTo>
                  <a:pt x="1101134" y="3334"/>
                </a:lnTo>
                <a:lnTo>
                  <a:pt x="1083336" y="13336"/>
                </a:lnTo>
                <a:lnTo>
                  <a:pt x="1070257" y="30006"/>
                </a:lnTo>
                <a:lnTo>
                  <a:pt x="1061897" y="53344"/>
                </a:lnTo>
                <a:lnTo>
                  <a:pt x="1002979" y="311391"/>
                </a:lnTo>
                <a:lnTo>
                  <a:pt x="1044368" y="311391"/>
                </a:lnTo>
                <a:lnTo>
                  <a:pt x="1070102" y="197329"/>
                </a:lnTo>
                <a:lnTo>
                  <a:pt x="1159355" y="197329"/>
                </a:lnTo>
                <a:lnTo>
                  <a:pt x="1167970" y="159598"/>
                </a:lnTo>
                <a:lnTo>
                  <a:pt x="1078922" y="159598"/>
                </a:lnTo>
                <a:lnTo>
                  <a:pt x="1102830" y="55946"/>
                </a:lnTo>
                <a:lnTo>
                  <a:pt x="1105742" y="47977"/>
                </a:lnTo>
                <a:lnTo>
                  <a:pt x="1110400" y="42284"/>
                </a:lnTo>
                <a:lnTo>
                  <a:pt x="1116806" y="38869"/>
                </a:lnTo>
                <a:lnTo>
                  <a:pt x="1124959" y="37731"/>
                </a:lnTo>
                <a:lnTo>
                  <a:pt x="1193662" y="37731"/>
                </a:lnTo>
                <a:lnTo>
                  <a:pt x="1194370" y="30006"/>
                </a:lnTo>
                <a:lnTo>
                  <a:pt x="1188791" y="13336"/>
                </a:lnTo>
                <a:lnTo>
                  <a:pt x="1175492" y="3334"/>
                </a:lnTo>
                <a:lnTo>
                  <a:pt x="1154474" y="0"/>
                </a:lnTo>
                <a:close/>
              </a:path>
              <a:path w="1763394" h="311784" extrusionOk="0">
                <a:moveTo>
                  <a:pt x="1159355" y="197329"/>
                </a:moveTo>
                <a:lnTo>
                  <a:pt x="1117656" y="197329"/>
                </a:lnTo>
                <a:lnTo>
                  <a:pt x="1091922" y="311391"/>
                </a:lnTo>
                <a:lnTo>
                  <a:pt x="1133312" y="311391"/>
                </a:lnTo>
                <a:lnTo>
                  <a:pt x="1159355" y="197329"/>
                </a:lnTo>
                <a:close/>
              </a:path>
              <a:path w="1763394" h="311784" extrusionOk="0">
                <a:moveTo>
                  <a:pt x="1193662" y="37731"/>
                </a:moveTo>
                <a:lnTo>
                  <a:pt x="1136407" y="37731"/>
                </a:lnTo>
                <a:lnTo>
                  <a:pt x="1144050" y="38869"/>
                </a:lnTo>
                <a:lnTo>
                  <a:pt x="1148928" y="42284"/>
                </a:lnTo>
                <a:lnTo>
                  <a:pt x="1151039" y="47977"/>
                </a:lnTo>
                <a:lnTo>
                  <a:pt x="1150384" y="55946"/>
                </a:lnTo>
                <a:lnTo>
                  <a:pt x="1126476" y="159598"/>
                </a:lnTo>
                <a:lnTo>
                  <a:pt x="1167970" y="159598"/>
                </a:lnTo>
                <a:lnTo>
                  <a:pt x="1192230" y="53344"/>
                </a:lnTo>
                <a:lnTo>
                  <a:pt x="1193662" y="37731"/>
                </a:lnTo>
                <a:close/>
              </a:path>
              <a:path w="1763394" h="311784" extrusionOk="0">
                <a:moveTo>
                  <a:pt x="1282176" y="0"/>
                </a:moveTo>
                <a:lnTo>
                  <a:pt x="1240786" y="0"/>
                </a:lnTo>
                <a:lnTo>
                  <a:pt x="1169868" y="311391"/>
                </a:lnTo>
                <a:lnTo>
                  <a:pt x="1268499" y="311391"/>
                </a:lnTo>
                <a:lnTo>
                  <a:pt x="1276879" y="273659"/>
                </a:lnTo>
                <a:lnTo>
                  <a:pt x="1219638" y="273659"/>
                </a:lnTo>
                <a:lnTo>
                  <a:pt x="1282176" y="0"/>
                </a:lnTo>
                <a:close/>
              </a:path>
              <a:path w="1763394" h="311784" extrusionOk="0">
                <a:moveTo>
                  <a:pt x="1399072" y="37731"/>
                </a:moveTo>
                <a:lnTo>
                  <a:pt x="1357683" y="37731"/>
                </a:lnTo>
                <a:lnTo>
                  <a:pt x="1295145" y="311391"/>
                </a:lnTo>
                <a:lnTo>
                  <a:pt x="1336534" y="311391"/>
                </a:lnTo>
                <a:lnTo>
                  <a:pt x="1399072" y="37731"/>
                </a:lnTo>
                <a:close/>
              </a:path>
              <a:path w="1763394" h="311784" extrusionOk="0">
                <a:moveTo>
                  <a:pt x="1447081" y="0"/>
                </a:moveTo>
                <a:lnTo>
                  <a:pt x="1326435" y="0"/>
                </a:lnTo>
                <a:lnTo>
                  <a:pt x="1318054" y="37731"/>
                </a:lnTo>
                <a:lnTo>
                  <a:pt x="1438701" y="37731"/>
                </a:lnTo>
                <a:lnTo>
                  <a:pt x="1447081" y="0"/>
                </a:lnTo>
                <a:close/>
              </a:path>
              <a:path w="1763394" h="311784" extrusionOk="0">
                <a:moveTo>
                  <a:pt x="1549210" y="0"/>
                </a:moveTo>
                <a:lnTo>
                  <a:pt x="1518388" y="0"/>
                </a:lnTo>
                <a:lnTo>
                  <a:pt x="1495870" y="3334"/>
                </a:lnTo>
                <a:lnTo>
                  <a:pt x="1478071" y="13336"/>
                </a:lnTo>
                <a:lnTo>
                  <a:pt x="1464992" y="30006"/>
                </a:lnTo>
                <a:lnTo>
                  <a:pt x="1456632" y="53344"/>
                </a:lnTo>
                <a:lnTo>
                  <a:pt x="1397714" y="311391"/>
                </a:lnTo>
                <a:lnTo>
                  <a:pt x="1439104" y="311391"/>
                </a:lnTo>
                <a:lnTo>
                  <a:pt x="1464837" y="197329"/>
                </a:lnTo>
                <a:lnTo>
                  <a:pt x="1554090" y="197329"/>
                </a:lnTo>
                <a:lnTo>
                  <a:pt x="1562705" y="159598"/>
                </a:lnTo>
                <a:lnTo>
                  <a:pt x="1473658" y="159598"/>
                </a:lnTo>
                <a:lnTo>
                  <a:pt x="1497566" y="55946"/>
                </a:lnTo>
                <a:lnTo>
                  <a:pt x="1500477" y="47977"/>
                </a:lnTo>
                <a:lnTo>
                  <a:pt x="1505136" y="42284"/>
                </a:lnTo>
                <a:lnTo>
                  <a:pt x="1511542" y="38869"/>
                </a:lnTo>
                <a:lnTo>
                  <a:pt x="1519695" y="37731"/>
                </a:lnTo>
                <a:lnTo>
                  <a:pt x="1588397" y="37731"/>
                </a:lnTo>
                <a:lnTo>
                  <a:pt x="1589106" y="30006"/>
                </a:lnTo>
                <a:lnTo>
                  <a:pt x="1583527" y="13336"/>
                </a:lnTo>
                <a:lnTo>
                  <a:pt x="1570228" y="3334"/>
                </a:lnTo>
                <a:lnTo>
                  <a:pt x="1549210" y="0"/>
                </a:lnTo>
                <a:close/>
              </a:path>
              <a:path w="1763394" h="311784" extrusionOk="0">
                <a:moveTo>
                  <a:pt x="1554090" y="197329"/>
                </a:moveTo>
                <a:lnTo>
                  <a:pt x="1512391" y="197329"/>
                </a:lnTo>
                <a:lnTo>
                  <a:pt x="1486658" y="311391"/>
                </a:lnTo>
                <a:lnTo>
                  <a:pt x="1528047" y="311391"/>
                </a:lnTo>
                <a:lnTo>
                  <a:pt x="1554090" y="197329"/>
                </a:lnTo>
                <a:close/>
              </a:path>
              <a:path w="1763394" h="311784" extrusionOk="0">
                <a:moveTo>
                  <a:pt x="1588397" y="37731"/>
                </a:moveTo>
                <a:lnTo>
                  <a:pt x="1531143" y="37731"/>
                </a:lnTo>
                <a:lnTo>
                  <a:pt x="1538786" y="38869"/>
                </a:lnTo>
                <a:lnTo>
                  <a:pt x="1543663" y="42284"/>
                </a:lnTo>
                <a:lnTo>
                  <a:pt x="1545775" y="47977"/>
                </a:lnTo>
                <a:lnTo>
                  <a:pt x="1545120" y="55946"/>
                </a:lnTo>
                <a:lnTo>
                  <a:pt x="1521212" y="159598"/>
                </a:lnTo>
                <a:lnTo>
                  <a:pt x="1562705" y="159598"/>
                </a:lnTo>
                <a:lnTo>
                  <a:pt x="1586966" y="53344"/>
                </a:lnTo>
                <a:lnTo>
                  <a:pt x="1588397" y="37731"/>
                </a:lnTo>
                <a:close/>
              </a:path>
              <a:path w="1763394" h="311784" extrusionOk="0">
                <a:moveTo>
                  <a:pt x="1676912" y="0"/>
                </a:moveTo>
                <a:lnTo>
                  <a:pt x="1635522" y="0"/>
                </a:lnTo>
                <a:lnTo>
                  <a:pt x="1564604" y="311391"/>
                </a:lnTo>
                <a:lnTo>
                  <a:pt x="1605993" y="311391"/>
                </a:lnTo>
                <a:lnTo>
                  <a:pt x="1652319" y="107555"/>
                </a:lnTo>
                <a:lnTo>
                  <a:pt x="1684163" y="107555"/>
                </a:lnTo>
                <a:lnTo>
                  <a:pt x="1676912" y="0"/>
                </a:lnTo>
                <a:close/>
              </a:path>
              <a:path w="1763394" h="311784" extrusionOk="0">
                <a:moveTo>
                  <a:pt x="1684163" y="107555"/>
                </a:moveTo>
                <a:lnTo>
                  <a:pt x="1652319" y="107555"/>
                </a:lnTo>
                <a:lnTo>
                  <a:pt x="1664427" y="249373"/>
                </a:lnTo>
                <a:lnTo>
                  <a:pt x="1650465" y="311391"/>
                </a:lnTo>
                <a:lnTo>
                  <a:pt x="1691855" y="311391"/>
                </a:lnTo>
                <a:lnTo>
                  <a:pt x="1728499" y="150491"/>
                </a:lnTo>
                <a:lnTo>
                  <a:pt x="1687057" y="150491"/>
                </a:lnTo>
                <a:lnTo>
                  <a:pt x="1684163" y="107555"/>
                </a:lnTo>
                <a:close/>
              </a:path>
              <a:path w="1763394" h="311784" extrusionOk="0">
                <a:moveTo>
                  <a:pt x="1762773" y="0"/>
                </a:moveTo>
                <a:lnTo>
                  <a:pt x="1721383" y="0"/>
                </a:lnTo>
                <a:lnTo>
                  <a:pt x="1687057" y="150491"/>
                </a:lnTo>
                <a:lnTo>
                  <a:pt x="1728499" y="150491"/>
                </a:lnTo>
                <a:lnTo>
                  <a:pt x="17627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4600" y="1409700"/>
            <a:ext cx="13741400" cy="84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7180137" y="594701"/>
            <a:ext cx="1946910" cy="486409"/>
          </a:xfrm>
          <a:custGeom>
            <a:avLst/>
            <a:gdLst/>
            <a:ahLst/>
            <a:cxnLst/>
            <a:rect l="l" t="t" r="r" b="b"/>
            <a:pathLst>
              <a:path w="1946909" h="486409" extrusionOk="0">
                <a:moveTo>
                  <a:pt x="302355" y="1105"/>
                </a:moveTo>
                <a:lnTo>
                  <a:pt x="248461" y="1105"/>
                </a:lnTo>
                <a:lnTo>
                  <a:pt x="216742" y="181918"/>
                </a:lnTo>
                <a:lnTo>
                  <a:pt x="174638" y="181918"/>
                </a:lnTo>
                <a:lnTo>
                  <a:pt x="166490" y="228365"/>
                </a:lnTo>
                <a:lnTo>
                  <a:pt x="208594" y="228365"/>
                </a:lnTo>
                <a:lnTo>
                  <a:pt x="164749" y="478296"/>
                </a:lnTo>
                <a:lnTo>
                  <a:pt x="218642" y="478296"/>
                </a:lnTo>
                <a:lnTo>
                  <a:pt x="302355" y="1105"/>
                </a:lnTo>
                <a:close/>
              </a:path>
              <a:path w="1946909" h="486409" extrusionOk="0">
                <a:moveTo>
                  <a:pt x="143698" y="26541"/>
                </a:moveTo>
                <a:lnTo>
                  <a:pt x="57619" y="26541"/>
                </a:lnTo>
                <a:lnTo>
                  <a:pt x="49470" y="72988"/>
                </a:lnTo>
                <a:lnTo>
                  <a:pt x="123761" y="72988"/>
                </a:lnTo>
                <a:lnTo>
                  <a:pt x="125463" y="75016"/>
                </a:lnTo>
                <a:lnTo>
                  <a:pt x="108488" y="171781"/>
                </a:lnTo>
                <a:lnTo>
                  <a:pt x="96605" y="181918"/>
                </a:lnTo>
                <a:lnTo>
                  <a:pt x="35070" y="202008"/>
                </a:lnTo>
                <a:lnTo>
                  <a:pt x="30965" y="205142"/>
                </a:lnTo>
                <a:lnTo>
                  <a:pt x="28318" y="209565"/>
                </a:lnTo>
                <a:lnTo>
                  <a:pt x="25735" y="213620"/>
                </a:lnTo>
                <a:lnTo>
                  <a:pt x="23797" y="219334"/>
                </a:lnTo>
                <a:lnTo>
                  <a:pt x="0" y="354990"/>
                </a:lnTo>
                <a:lnTo>
                  <a:pt x="3211" y="360150"/>
                </a:lnTo>
                <a:lnTo>
                  <a:pt x="34696" y="387613"/>
                </a:lnTo>
                <a:lnTo>
                  <a:pt x="149822" y="380978"/>
                </a:lnTo>
                <a:lnTo>
                  <a:pt x="156709" y="341719"/>
                </a:lnTo>
                <a:lnTo>
                  <a:pt x="57905" y="341719"/>
                </a:lnTo>
                <a:lnTo>
                  <a:pt x="74913" y="244769"/>
                </a:lnTo>
                <a:lnTo>
                  <a:pt x="75901" y="241267"/>
                </a:lnTo>
                <a:lnTo>
                  <a:pt x="77167" y="238318"/>
                </a:lnTo>
                <a:lnTo>
                  <a:pt x="78498" y="235001"/>
                </a:lnTo>
                <a:lnTo>
                  <a:pt x="81944" y="232420"/>
                </a:lnTo>
                <a:lnTo>
                  <a:pt x="87507" y="230577"/>
                </a:lnTo>
                <a:lnTo>
                  <a:pt x="145279" y="213805"/>
                </a:lnTo>
                <a:lnTo>
                  <a:pt x="150132" y="210671"/>
                </a:lnTo>
                <a:lnTo>
                  <a:pt x="153528" y="206248"/>
                </a:lnTo>
                <a:lnTo>
                  <a:pt x="157298" y="201824"/>
                </a:lnTo>
                <a:lnTo>
                  <a:pt x="160024" y="194820"/>
                </a:lnTo>
                <a:lnTo>
                  <a:pt x="180982" y="75016"/>
                </a:lnTo>
                <a:lnTo>
                  <a:pt x="181184" y="72067"/>
                </a:lnTo>
                <a:lnTo>
                  <a:pt x="180953" y="69118"/>
                </a:lnTo>
                <a:lnTo>
                  <a:pt x="181096" y="66168"/>
                </a:lnTo>
                <a:lnTo>
                  <a:pt x="179465" y="62667"/>
                </a:lnTo>
                <a:lnTo>
                  <a:pt x="155007" y="33545"/>
                </a:lnTo>
                <a:lnTo>
                  <a:pt x="152433" y="31149"/>
                </a:lnTo>
                <a:lnTo>
                  <a:pt x="149763" y="29306"/>
                </a:lnTo>
                <a:lnTo>
                  <a:pt x="147466" y="27462"/>
                </a:lnTo>
                <a:lnTo>
                  <a:pt x="143698" y="26541"/>
                </a:lnTo>
                <a:close/>
              </a:path>
              <a:path w="1946909" h="486409" extrusionOk="0">
                <a:moveTo>
                  <a:pt x="386757" y="0"/>
                </a:moveTo>
                <a:lnTo>
                  <a:pt x="331179" y="0"/>
                </a:lnTo>
                <a:lnTo>
                  <a:pt x="245915" y="486037"/>
                </a:lnTo>
                <a:lnTo>
                  <a:pt x="301492" y="486037"/>
                </a:lnTo>
                <a:lnTo>
                  <a:pt x="386757" y="0"/>
                </a:lnTo>
                <a:close/>
              </a:path>
              <a:path w="1946909" h="486409" extrusionOk="0">
                <a:moveTo>
                  <a:pt x="652098" y="144871"/>
                </a:moveTo>
                <a:lnTo>
                  <a:pt x="598204" y="144871"/>
                </a:lnTo>
                <a:lnTo>
                  <a:pt x="579095" y="253801"/>
                </a:lnTo>
                <a:lnTo>
                  <a:pt x="632988" y="253801"/>
                </a:lnTo>
                <a:lnTo>
                  <a:pt x="652098" y="144871"/>
                </a:lnTo>
                <a:close/>
              </a:path>
              <a:path w="1946909" h="486409" extrusionOk="0">
                <a:moveTo>
                  <a:pt x="480521" y="6082"/>
                </a:moveTo>
                <a:lnTo>
                  <a:pt x="424943" y="6082"/>
                </a:lnTo>
                <a:lnTo>
                  <a:pt x="391284" y="197954"/>
                </a:lnTo>
                <a:lnTo>
                  <a:pt x="419789" y="229471"/>
                </a:lnTo>
                <a:lnTo>
                  <a:pt x="424373" y="233342"/>
                </a:lnTo>
                <a:lnTo>
                  <a:pt x="532908" y="233342"/>
                </a:lnTo>
                <a:lnTo>
                  <a:pt x="536844" y="232236"/>
                </a:lnTo>
                <a:lnTo>
                  <a:pt x="542111" y="227813"/>
                </a:lnTo>
                <a:lnTo>
                  <a:pt x="544010" y="223389"/>
                </a:lnTo>
                <a:lnTo>
                  <a:pt x="550315" y="187448"/>
                </a:lnTo>
                <a:lnTo>
                  <a:pt x="454318" y="187448"/>
                </a:lnTo>
                <a:lnTo>
                  <a:pt x="452015" y="186710"/>
                </a:lnTo>
                <a:lnTo>
                  <a:pt x="450776" y="185236"/>
                </a:lnTo>
                <a:lnTo>
                  <a:pt x="449912" y="183761"/>
                </a:lnTo>
                <a:lnTo>
                  <a:pt x="449836" y="180997"/>
                </a:lnTo>
                <a:lnTo>
                  <a:pt x="460344" y="121094"/>
                </a:lnTo>
                <a:lnTo>
                  <a:pt x="656269" y="121094"/>
                </a:lnTo>
                <a:lnTo>
                  <a:pt x="661216" y="92894"/>
                </a:lnTo>
                <a:lnTo>
                  <a:pt x="566903" y="92894"/>
                </a:lnTo>
                <a:lnTo>
                  <a:pt x="569910" y="75753"/>
                </a:lnTo>
                <a:lnTo>
                  <a:pt x="468298" y="75753"/>
                </a:lnTo>
                <a:lnTo>
                  <a:pt x="480521" y="6082"/>
                </a:lnTo>
                <a:close/>
              </a:path>
              <a:path w="1946909" h="486409" extrusionOk="0">
                <a:moveTo>
                  <a:pt x="656269" y="121094"/>
                </a:moveTo>
                <a:lnTo>
                  <a:pt x="509185" y="121094"/>
                </a:lnTo>
                <a:lnTo>
                  <a:pt x="497545" y="187448"/>
                </a:lnTo>
                <a:lnTo>
                  <a:pt x="550315" y="187448"/>
                </a:lnTo>
                <a:lnTo>
                  <a:pt x="557784" y="144871"/>
                </a:lnTo>
                <a:lnTo>
                  <a:pt x="652098" y="144871"/>
                </a:lnTo>
                <a:lnTo>
                  <a:pt x="656269" y="121094"/>
                </a:lnTo>
                <a:close/>
              </a:path>
              <a:path w="1946909" h="486409" extrusionOk="0">
                <a:moveTo>
                  <a:pt x="677318" y="1105"/>
                </a:moveTo>
                <a:lnTo>
                  <a:pt x="623425" y="1105"/>
                </a:lnTo>
                <a:lnTo>
                  <a:pt x="607322" y="92894"/>
                </a:lnTo>
                <a:lnTo>
                  <a:pt x="661216" y="92894"/>
                </a:lnTo>
                <a:lnTo>
                  <a:pt x="677318" y="1105"/>
                </a:lnTo>
                <a:close/>
              </a:path>
              <a:path w="1946909" h="486409" extrusionOk="0">
                <a:moveTo>
                  <a:pt x="582132" y="6082"/>
                </a:moveTo>
                <a:lnTo>
                  <a:pt x="529361" y="6082"/>
                </a:lnTo>
                <a:lnTo>
                  <a:pt x="517139" y="75753"/>
                </a:lnTo>
                <a:lnTo>
                  <a:pt x="569910" y="75753"/>
                </a:lnTo>
                <a:lnTo>
                  <a:pt x="582132" y="6082"/>
                </a:lnTo>
                <a:close/>
              </a:path>
              <a:path w="1946909" h="486409" extrusionOk="0">
                <a:moveTo>
                  <a:pt x="698312" y="281448"/>
                </a:moveTo>
                <a:lnTo>
                  <a:pt x="443441" y="281448"/>
                </a:lnTo>
                <a:lnTo>
                  <a:pt x="435778" y="325131"/>
                </a:lnTo>
                <a:lnTo>
                  <a:pt x="646299" y="325131"/>
                </a:lnTo>
                <a:lnTo>
                  <a:pt x="639994" y="361072"/>
                </a:lnTo>
                <a:lnTo>
                  <a:pt x="438268" y="361072"/>
                </a:lnTo>
                <a:lnTo>
                  <a:pt x="434861" y="362362"/>
                </a:lnTo>
                <a:lnTo>
                  <a:pt x="429464" y="367523"/>
                </a:lnTo>
                <a:lnTo>
                  <a:pt x="427824" y="370472"/>
                </a:lnTo>
                <a:lnTo>
                  <a:pt x="414244" y="447884"/>
                </a:lnTo>
                <a:lnTo>
                  <a:pt x="418470" y="453794"/>
                </a:lnTo>
                <a:lnTo>
                  <a:pt x="452807" y="481268"/>
                </a:lnTo>
                <a:lnTo>
                  <a:pt x="459587" y="483826"/>
                </a:lnTo>
                <a:lnTo>
                  <a:pt x="685265" y="483826"/>
                </a:lnTo>
                <a:lnTo>
                  <a:pt x="692928" y="440143"/>
                </a:lnTo>
                <a:lnTo>
                  <a:pt x="477916" y="440143"/>
                </a:lnTo>
                <a:lnTo>
                  <a:pt x="475613" y="439406"/>
                </a:lnTo>
                <a:lnTo>
                  <a:pt x="474374" y="437931"/>
                </a:lnTo>
                <a:lnTo>
                  <a:pt x="473510" y="436457"/>
                </a:lnTo>
                <a:lnTo>
                  <a:pt x="473434" y="433692"/>
                </a:lnTo>
                <a:lnTo>
                  <a:pt x="478801" y="403096"/>
                </a:lnTo>
                <a:lnTo>
                  <a:pt x="685205" y="403096"/>
                </a:lnTo>
                <a:lnTo>
                  <a:pt x="690033" y="399041"/>
                </a:lnTo>
                <a:lnTo>
                  <a:pt x="708237" y="295272"/>
                </a:lnTo>
                <a:lnTo>
                  <a:pt x="698312" y="281448"/>
                </a:lnTo>
                <a:close/>
              </a:path>
              <a:path w="1946909" h="486409" extrusionOk="0">
                <a:moveTo>
                  <a:pt x="761720" y="0"/>
                </a:moveTo>
                <a:lnTo>
                  <a:pt x="706143" y="0"/>
                </a:lnTo>
                <a:lnTo>
                  <a:pt x="661619" y="253801"/>
                </a:lnTo>
                <a:lnTo>
                  <a:pt x="717196" y="253801"/>
                </a:lnTo>
                <a:lnTo>
                  <a:pt x="761720" y="0"/>
                </a:lnTo>
                <a:close/>
              </a:path>
              <a:path w="1946909" h="486409" extrusionOk="0">
                <a:moveTo>
                  <a:pt x="1224370" y="0"/>
                </a:moveTo>
                <a:lnTo>
                  <a:pt x="1168792" y="0"/>
                </a:lnTo>
                <a:lnTo>
                  <a:pt x="1083528" y="486037"/>
                </a:lnTo>
                <a:lnTo>
                  <a:pt x="1139105" y="486037"/>
                </a:lnTo>
                <a:lnTo>
                  <a:pt x="1224370" y="0"/>
                </a:lnTo>
                <a:close/>
              </a:path>
              <a:path w="1946909" h="486409" extrusionOk="0">
                <a:moveTo>
                  <a:pt x="1099577" y="26541"/>
                </a:moveTo>
                <a:lnTo>
                  <a:pt x="919932" y="26541"/>
                </a:lnTo>
                <a:lnTo>
                  <a:pt x="863671" y="347248"/>
                </a:lnTo>
                <a:lnTo>
                  <a:pt x="895693" y="377522"/>
                </a:lnTo>
                <a:lnTo>
                  <a:pt x="909014" y="383190"/>
                </a:lnTo>
                <a:lnTo>
                  <a:pt x="1063728" y="374896"/>
                </a:lnTo>
                <a:lnTo>
                  <a:pt x="1071100" y="332872"/>
                </a:lnTo>
                <a:lnTo>
                  <a:pt x="927946" y="332872"/>
                </a:lnTo>
                <a:lnTo>
                  <a:pt x="925610" y="332319"/>
                </a:lnTo>
                <a:lnTo>
                  <a:pt x="923004" y="330107"/>
                </a:lnTo>
                <a:lnTo>
                  <a:pt x="922709" y="327527"/>
                </a:lnTo>
                <a:lnTo>
                  <a:pt x="967362" y="72988"/>
                </a:lnTo>
                <a:lnTo>
                  <a:pt x="1091428" y="72988"/>
                </a:lnTo>
                <a:lnTo>
                  <a:pt x="1099577" y="26541"/>
                </a:lnTo>
                <a:close/>
              </a:path>
              <a:path w="1946909" h="486409" extrusionOk="0">
                <a:moveTo>
                  <a:pt x="1071294" y="331766"/>
                </a:moveTo>
                <a:lnTo>
                  <a:pt x="931314" y="332872"/>
                </a:lnTo>
                <a:lnTo>
                  <a:pt x="1071100" y="332872"/>
                </a:lnTo>
                <a:lnTo>
                  <a:pt x="1071294" y="331766"/>
                </a:lnTo>
                <a:close/>
              </a:path>
              <a:path w="1946909" h="486409" extrusionOk="0">
                <a:moveTo>
                  <a:pt x="1569128" y="0"/>
                </a:moveTo>
                <a:lnTo>
                  <a:pt x="1513550" y="0"/>
                </a:lnTo>
                <a:lnTo>
                  <a:pt x="1428286" y="486037"/>
                </a:lnTo>
                <a:lnTo>
                  <a:pt x="1483863" y="486037"/>
                </a:lnTo>
                <a:lnTo>
                  <a:pt x="1529066" y="228365"/>
                </a:lnTo>
                <a:lnTo>
                  <a:pt x="1584082" y="228365"/>
                </a:lnTo>
                <a:lnTo>
                  <a:pt x="1592715" y="179153"/>
                </a:lnTo>
                <a:lnTo>
                  <a:pt x="1537699" y="179153"/>
                </a:lnTo>
                <a:lnTo>
                  <a:pt x="1569128" y="0"/>
                </a:lnTo>
                <a:close/>
              </a:path>
              <a:path w="1946909" h="486409" extrusionOk="0">
                <a:moveTo>
                  <a:pt x="1382855" y="72988"/>
                </a:moveTo>
                <a:lnTo>
                  <a:pt x="1326154" y="72988"/>
                </a:lnTo>
                <a:lnTo>
                  <a:pt x="1309470" y="168095"/>
                </a:lnTo>
                <a:lnTo>
                  <a:pt x="1187279" y="378213"/>
                </a:lnTo>
                <a:lnTo>
                  <a:pt x="1190606" y="384849"/>
                </a:lnTo>
                <a:lnTo>
                  <a:pt x="1240008" y="384849"/>
                </a:lnTo>
                <a:lnTo>
                  <a:pt x="1327895" y="229471"/>
                </a:lnTo>
                <a:lnTo>
                  <a:pt x="1381044" y="229471"/>
                </a:lnTo>
                <a:lnTo>
                  <a:pt x="1366364" y="166989"/>
                </a:lnTo>
                <a:lnTo>
                  <a:pt x="1382855" y="72988"/>
                </a:lnTo>
                <a:close/>
              </a:path>
              <a:path w="1946909" h="486409" extrusionOk="0">
                <a:moveTo>
                  <a:pt x="1381044" y="229471"/>
                </a:moveTo>
                <a:lnTo>
                  <a:pt x="1327895" y="229471"/>
                </a:lnTo>
                <a:lnTo>
                  <a:pt x="1361268" y="384849"/>
                </a:lnTo>
                <a:lnTo>
                  <a:pt x="1410670" y="384849"/>
                </a:lnTo>
                <a:lnTo>
                  <a:pt x="1415860" y="377660"/>
                </a:lnTo>
                <a:lnTo>
                  <a:pt x="1381044" y="229471"/>
                </a:lnTo>
                <a:close/>
              </a:path>
              <a:path w="1946909" h="486409" extrusionOk="0">
                <a:moveTo>
                  <a:pt x="1465106" y="26541"/>
                </a:moveTo>
                <a:lnTo>
                  <a:pt x="1255147" y="26541"/>
                </a:lnTo>
                <a:lnTo>
                  <a:pt x="1246999" y="72988"/>
                </a:lnTo>
                <a:lnTo>
                  <a:pt x="1456958" y="72988"/>
                </a:lnTo>
                <a:lnTo>
                  <a:pt x="1465106" y="26541"/>
                </a:lnTo>
                <a:close/>
              </a:path>
              <a:path w="1946909" h="486409" extrusionOk="0">
                <a:moveTo>
                  <a:pt x="1683464" y="324025"/>
                </a:moveTo>
                <a:lnTo>
                  <a:pt x="1627325" y="324025"/>
                </a:lnTo>
                <a:lnTo>
                  <a:pt x="1606179" y="444567"/>
                </a:lnTo>
                <a:lnTo>
                  <a:pt x="1638225" y="474702"/>
                </a:lnTo>
                <a:lnTo>
                  <a:pt x="1651522" y="480508"/>
                </a:lnTo>
                <a:lnTo>
                  <a:pt x="1869340" y="480508"/>
                </a:lnTo>
                <a:lnTo>
                  <a:pt x="1877488" y="434061"/>
                </a:lnTo>
                <a:lnTo>
                  <a:pt x="1669775" y="434061"/>
                </a:lnTo>
                <a:lnTo>
                  <a:pt x="1667471" y="433323"/>
                </a:lnTo>
                <a:lnTo>
                  <a:pt x="1666233" y="431849"/>
                </a:lnTo>
                <a:lnTo>
                  <a:pt x="1665369" y="430374"/>
                </a:lnTo>
                <a:lnTo>
                  <a:pt x="1665293" y="427610"/>
                </a:lnTo>
                <a:lnTo>
                  <a:pt x="1683464" y="324025"/>
                </a:lnTo>
                <a:close/>
              </a:path>
              <a:path w="1946909" h="486409" extrusionOk="0">
                <a:moveTo>
                  <a:pt x="1946898" y="0"/>
                </a:moveTo>
                <a:lnTo>
                  <a:pt x="1891321" y="0"/>
                </a:lnTo>
                <a:lnTo>
                  <a:pt x="1830500" y="346695"/>
                </a:lnTo>
                <a:lnTo>
                  <a:pt x="1886078" y="346695"/>
                </a:lnTo>
                <a:lnTo>
                  <a:pt x="1946898" y="0"/>
                </a:lnTo>
                <a:close/>
              </a:path>
              <a:path w="1946909" h="486409" extrusionOk="0">
                <a:moveTo>
                  <a:pt x="1753580" y="17141"/>
                </a:moveTo>
                <a:lnTo>
                  <a:pt x="1709792" y="17141"/>
                </a:lnTo>
                <a:lnTo>
                  <a:pt x="1693675" y="18212"/>
                </a:lnTo>
                <a:lnTo>
                  <a:pt x="1654015" y="34282"/>
                </a:lnTo>
                <a:lnTo>
                  <a:pt x="1629973" y="69325"/>
                </a:lnTo>
                <a:lnTo>
                  <a:pt x="1605730" y="200718"/>
                </a:lnTo>
                <a:lnTo>
                  <a:pt x="1604146" y="216546"/>
                </a:lnTo>
                <a:lnTo>
                  <a:pt x="1605312" y="230301"/>
                </a:lnTo>
                <a:lnTo>
                  <a:pt x="1636374" y="264445"/>
                </a:lnTo>
                <a:lnTo>
                  <a:pt x="1665656" y="268730"/>
                </a:lnTo>
                <a:lnTo>
                  <a:pt x="1709445" y="268730"/>
                </a:lnTo>
                <a:lnTo>
                  <a:pt x="1753451" y="259088"/>
                </a:lnTo>
                <a:lnTo>
                  <a:pt x="1783272" y="230301"/>
                </a:lnTo>
                <a:lnTo>
                  <a:pt x="1786765" y="222283"/>
                </a:lnTo>
                <a:lnTo>
                  <a:pt x="1671933" y="222283"/>
                </a:lnTo>
                <a:lnTo>
                  <a:pt x="1665739" y="220256"/>
                </a:lnTo>
                <a:lnTo>
                  <a:pt x="1663082" y="216201"/>
                </a:lnTo>
                <a:lnTo>
                  <a:pt x="1660864" y="211777"/>
                </a:lnTo>
                <a:lnTo>
                  <a:pt x="1660337" y="206248"/>
                </a:lnTo>
                <a:lnTo>
                  <a:pt x="1682680" y="78886"/>
                </a:lnTo>
                <a:lnTo>
                  <a:pt x="1685082" y="73725"/>
                </a:lnTo>
                <a:lnTo>
                  <a:pt x="1688788" y="69670"/>
                </a:lnTo>
                <a:lnTo>
                  <a:pt x="1692867" y="65616"/>
                </a:lnTo>
                <a:lnTo>
                  <a:pt x="1699773" y="63588"/>
                </a:lnTo>
                <a:lnTo>
                  <a:pt x="1814604" y="63588"/>
                </a:lnTo>
                <a:lnTo>
                  <a:pt x="1813925" y="55570"/>
                </a:lnTo>
                <a:lnTo>
                  <a:pt x="1782863" y="21426"/>
                </a:lnTo>
                <a:lnTo>
                  <a:pt x="1769322" y="18212"/>
                </a:lnTo>
                <a:lnTo>
                  <a:pt x="1753580" y="17141"/>
                </a:lnTo>
                <a:close/>
              </a:path>
              <a:path w="1946909" h="486409" extrusionOk="0">
                <a:moveTo>
                  <a:pt x="1814604" y="63588"/>
                </a:moveTo>
                <a:lnTo>
                  <a:pt x="1747303" y="63588"/>
                </a:lnTo>
                <a:lnTo>
                  <a:pt x="1753278" y="65800"/>
                </a:lnTo>
                <a:lnTo>
                  <a:pt x="1755496" y="70223"/>
                </a:lnTo>
                <a:lnTo>
                  <a:pt x="1758153" y="74278"/>
                </a:lnTo>
                <a:lnTo>
                  <a:pt x="1758899" y="79623"/>
                </a:lnTo>
                <a:lnTo>
                  <a:pt x="1736686" y="206248"/>
                </a:lnTo>
                <a:lnTo>
                  <a:pt x="1734032" y="211777"/>
                </a:lnTo>
                <a:lnTo>
                  <a:pt x="1729888" y="216201"/>
                </a:lnTo>
                <a:lnTo>
                  <a:pt x="1726182" y="220256"/>
                </a:lnTo>
                <a:lnTo>
                  <a:pt x="1719464" y="222283"/>
                </a:lnTo>
                <a:lnTo>
                  <a:pt x="1786765" y="222283"/>
                </a:lnTo>
                <a:lnTo>
                  <a:pt x="1789264" y="216546"/>
                </a:lnTo>
                <a:lnTo>
                  <a:pt x="1793233" y="200718"/>
                </a:lnTo>
                <a:lnTo>
                  <a:pt x="1813507" y="85153"/>
                </a:lnTo>
                <a:lnTo>
                  <a:pt x="1815091" y="69325"/>
                </a:lnTo>
                <a:lnTo>
                  <a:pt x="1814604" y="635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Calibri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1</cp:revision>
  <dcterms:modified xsi:type="dcterms:W3CDTF">2023-08-14T06:01:14Z</dcterms:modified>
</cp:coreProperties>
</file>